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9" r:id="rId4"/>
    <p:sldId id="257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61" r:id="rId17"/>
    <p:sldId id="262" r:id="rId18"/>
    <p:sldId id="263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C386B-5817-4ED5-B3C4-EBA822FBC4C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118DD1-12DE-4664-8E2F-A147A096C7AE}">
      <dgm:prSet phldrT="[Текст]" custT="1"/>
      <dgm:spPr/>
      <dgm:t>
        <a:bodyPr/>
        <a:lstStyle/>
        <a:p>
          <a:r>
            <a:rPr lang="ru-RU" sz="1600" dirty="0" smtClean="0"/>
            <a:t>Ключевые компетенции в области  УР </a:t>
          </a:r>
          <a:endParaRPr lang="ru-RU" sz="1600" dirty="0"/>
        </a:p>
      </dgm:t>
    </dgm:pt>
    <dgm:pt modelId="{6BEE856B-2283-493C-A833-505B7EC92183}" type="parTrans" cxnId="{711DD14E-0E3F-4493-93D3-301A825AF456}">
      <dgm:prSet/>
      <dgm:spPr/>
      <dgm:t>
        <a:bodyPr/>
        <a:lstStyle/>
        <a:p>
          <a:endParaRPr lang="ru-RU"/>
        </a:p>
      </dgm:t>
    </dgm:pt>
    <dgm:pt modelId="{D1F34885-EE6C-424B-965F-5D3E277339C4}" type="sibTrans" cxnId="{711DD14E-0E3F-4493-93D3-301A825AF456}">
      <dgm:prSet/>
      <dgm:spPr/>
      <dgm:t>
        <a:bodyPr/>
        <a:lstStyle/>
        <a:p>
          <a:endParaRPr lang="ru-RU"/>
        </a:p>
      </dgm:t>
    </dgm:pt>
    <dgm:pt modelId="{3EF6CE24-4C4A-4565-809A-C96DBF19DFFB}">
      <dgm:prSet phldrT="[Текст]" custT="1"/>
      <dgm:spPr/>
      <dgm:t>
        <a:bodyPr/>
        <a:lstStyle/>
        <a:p>
          <a:r>
            <a:rPr lang="ru-RU" sz="1600" dirty="0" smtClean="0"/>
            <a:t>Компетенция системного мышления: </a:t>
          </a:r>
          <a:endParaRPr lang="ru-RU" sz="1600" dirty="0"/>
        </a:p>
      </dgm:t>
    </dgm:pt>
    <dgm:pt modelId="{A592CD57-AC33-4B3A-88A5-61A34E52855C}" type="parTrans" cxnId="{4BB434C3-DA9E-4F0B-9E39-B1E45C001E5B}">
      <dgm:prSet/>
      <dgm:spPr/>
      <dgm:t>
        <a:bodyPr/>
        <a:lstStyle/>
        <a:p>
          <a:endParaRPr lang="ru-RU"/>
        </a:p>
      </dgm:t>
    </dgm:pt>
    <dgm:pt modelId="{73011C76-D714-4A64-AA9F-246246D20E8A}" type="sibTrans" cxnId="{4BB434C3-DA9E-4F0B-9E39-B1E45C001E5B}">
      <dgm:prSet/>
      <dgm:spPr/>
      <dgm:t>
        <a:bodyPr/>
        <a:lstStyle/>
        <a:p>
          <a:endParaRPr lang="ru-RU"/>
        </a:p>
      </dgm:t>
    </dgm:pt>
    <dgm:pt modelId="{C0D70BEA-1EDD-44E3-9C15-E077EDBDF64C}">
      <dgm:prSet phldrT="[Текст]" custT="1"/>
      <dgm:spPr/>
      <dgm:t>
        <a:bodyPr/>
        <a:lstStyle/>
        <a:p>
          <a:r>
            <a:rPr lang="ru-RU" sz="1500" dirty="0" smtClean="0"/>
            <a:t>Прогностическая компетенция</a:t>
          </a:r>
          <a:endParaRPr lang="ru-RU" sz="1500" dirty="0"/>
        </a:p>
      </dgm:t>
    </dgm:pt>
    <dgm:pt modelId="{5A2A2B08-9344-45BB-9873-C70EEAC9A1E7}" type="parTrans" cxnId="{C1B4C656-4EF2-4E73-8098-F5FFDF69B8AF}">
      <dgm:prSet/>
      <dgm:spPr/>
      <dgm:t>
        <a:bodyPr/>
        <a:lstStyle/>
        <a:p>
          <a:endParaRPr lang="ru-RU"/>
        </a:p>
      </dgm:t>
    </dgm:pt>
    <dgm:pt modelId="{3BB78A41-6ECB-45F0-8662-A8FD701ED638}" type="sibTrans" cxnId="{C1B4C656-4EF2-4E73-8098-F5FFDF69B8AF}">
      <dgm:prSet/>
      <dgm:spPr/>
      <dgm:t>
        <a:bodyPr/>
        <a:lstStyle/>
        <a:p>
          <a:endParaRPr lang="ru-RU"/>
        </a:p>
      </dgm:t>
    </dgm:pt>
    <dgm:pt modelId="{528C4EF4-CB23-47EC-9347-97ADE9E7FBD4}">
      <dgm:prSet phldrT="[Текст]" custT="1"/>
      <dgm:spPr/>
      <dgm:t>
        <a:bodyPr/>
        <a:lstStyle/>
        <a:p>
          <a:r>
            <a:rPr lang="ru-RU" sz="1600" dirty="0" smtClean="0"/>
            <a:t>Правовая компетенция: </a:t>
          </a:r>
          <a:endParaRPr lang="ru-RU" sz="1600" dirty="0"/>
        </a:p>
      </dgm:t>
    </dgm:pt>
    <dgm:pt modelId="{9A2AAD0F-4EB3-4A5C-A9D6-94CB95090334}" type="parTrans" cxnId="{14E976F3-A179-47FB-A01B-370F8B769023}">
      <dgm:prSet/>
      <dgm:spPr/>
      <dgm:t>
        <a:bodyPr/>
        <a:lstStyle/>
        <a:p>
          <a:endParaRPr lang="ru-RU"/>
        </a:p>
      </dgm:t>
    </dgm:pt>
    <dgm:pt modelId="{C5908401-D6EA-4316-ABCF-F31EE94597C9}" type="sibTrans" cxnId="{14E976F3-A179-47FB-A01B-370F8B769023}">
      <dgm:prSet/>
      <dgm:spPr/>
      <dgm:t>
        <a:bodyPr/>
        <a:lstStyle/>
        <a:p>
          <a:endParaRPr lang="ru-RU"/>
        </a:p>
      </dgm:t>
    </dgm:pt>
    <dgm:pt modelId="{3A66D994-E56D-408B-ADC1-494ABBC03A6F}">
      <dgm:prSet phldrT="[Текст]" custT="1"/>
      <dgm:spPr/>
      <dgm:t>
        <a:bodyPr/>
        <a:lstStyle/>
        <a:p>
          <a:r>
            <a:rPr lang="ru-RU" sz="1600" dirty="0" smtClean="0"/>
            <a:t>Компетенция стратегического видения</a:t>
          </a:r>
          <a:endParaRPr lang="ru-RU" sz="1600" dirty="0"/>
        </a:p>
      </dgm:t>
    </dgm:pt>
    <dgm:pt modelId="{781FEAEC-E36A-40D0-8774-B1B2C582984C}" type="parTrans" cxnId="{D1C072F8-3662-4E2B-84D3-F9BEA49570DE}">
      <dgm:prSet/>
      <dgm:spPr/>
      <dgm:t>
        <a:bodyPr/>
        <a:lstStyle/>
        <a:p>
          <a:endParaRPr lang="ru-RU"/>
        </a:p>
      </dgm:t>
    </dgm:pt>
    <dgm:pt modelId="{C5BF219B-BE97-45F7-AF9F-12E830D7F71B}" type="sibTrans" cxnId="{D1C072F8-3662-4E2B-84D3-F9BEA49570DE}">
      <dgm:prSet/>
      <dgm:spPr/>
      <dgm:t>
        <a:bodyPr/>
        <a:lstStyle/>
        <a:p>
          <a:endParaRPr lang="ru-RU"/>
        </a:p>
      </dgm:t>
    </dgm:pt>
    <dgm:pt modelId="{68641EDD-3334-4030-B1E6-BEE7697E190D}">
      <dgm:prSet/>
      <dgm:spPr/>
      <dgm:t>
        <a:bodyPr/>
        <a:lstStyle/>
        <a:p>
          <a:r>
            <a:rPr lang="ru-RU" dirty="0" smtClean="0"/>
            <a:t>Компетенция коллективной работы</a:t>
          </a:r>
          <a:endParaRPr lang="ru-RU" dirty="0"/>
        </a:p>
      </dgm:t>
    </dgm:pt>
    <dgm:pt modelId="{1EF38B7A-345B-4E7B-8393-E676FAB65CD9}" type="parTrans" cxnId="{8C996493-4F3D-47F2-BEFB-6348466023C1}">
      <dgm:prSet/>
      <dgm:spPr/>
      <dgm:t>
        <a:bodyPr/>
        <a:lstStyle/>
        <a:p>
          <a:endParaRPr lang="ru-RU"/>
        </a:p>
      </dgm:t>
    </dgm:pt>
    <dgm:pt modelId="{31328BC2-CD06-4160-975B-F750A0B25377}" type="sibTrans" cxnId="{8C996493-4F3D-47F2-BEFB-6348466023C1}">
      <dgm:prSet/>
      <dgm:spPr/>
      <dgm:t>
        <a:bodyPr/>
        <a:lstStyle/>
        <a:p>
          <a:endParaRPr lang="ru-RU"/>
        </a:p>
      </dgm:t>
    </dgm:pt>
    <dgm:pt modelId="{9F350198-9BD4-4205-98D7-BC17C34996D0}">
      <dgm:prSet/>
      <dgm:spPr/>
      <dgm:t>
        <a:bodyPr/>
        <a:lstStyle/>
        <a:p>
          <a:r>
            <a:rPr lang="ru-RU" dirty="0" smtClean="0"/>
            <a:t>Компетенция критического мышления</a:t>
          </a:r>
          <a:endParaRPr lang="ru-RU" dirty="0"/>
        </a:p>
      </dgm:t>
    </dgm:pt>
    <dgm:pt modelId="{547DE426-41A9-442E-8F77-17C688C288D2}" type="parTrans" cxnId="{3618674C-3BAE-4A82-AB1E-788330024211}">
      <dgm:prSet/>
      <dgm:spPr/>
      <dgm:t>
        <a:bodyPr/>
        <a:lstStyle/>
        <a:p>
          <a:endParaRPr lang="ru-RU"/>
        </a:p>
      </dgm:t>
    </dgm:pt>
    <dgm:pt modelId="{5B13289F-D62E-4F49-8D45-E9556F2BC938}" type="sibTrans" cxnId="{3618674C-3BAE-4A82-AB1E-788330024211}">
      <dgm:prSet/>
      <dgm:spPr/>
      <dgm:t>
        <a:bodyPr/>
        <a:lstStyle/>
        <a:p>
          <a:endParaRPr lang="ru-RU"/>
        </a:p>
      </dgm:t>
    </dgm:pt>
    <dgm:pt modelId="{14EBBE67-24ED-47CB-BBE9-8E53777B7F80}">
      <dgm:prSet/>
      <dgm:spPr/>
      <dgm:t>
        <a:bodyPr/>
        <a:lstStyle/>
        <a:p>
          <a:r>
            <a:rPr lang="ru-RU" dirty="0" smtClean="0"/>
            <a:t>Компетенция самосознания</a:t>
          </a:r>
          <a:endParaRPr lang="ru-RU" dirty="0"/>
        </a:p>
      </dgm:t>
    </dgm:pt>
    <dgm:pt modelId="{209B4BF2-E686-4C48-A7A9-5417AEA2C98A}" type="parTrans" cxnId="{4B2117D8-91B9-4EA0-AE5D-4C320B4DF100}">
      <dgm:prSet/>
      <dgm:spPr/>
      <dgm:t>
        <a:bodyPr/>
        <a:lstStyle/>
        <a:p>
          <a:endParaRPr lang="ru-RU"/>
        </a:p>
      </dgm:t>
    </dgm:pt>
    <dgm:pt modelId="{C697218A-675D-4D0B-BE77-F49E04C4B68E}" type="sibTrans" cxnId="{4B2117D8-91B9-4EA0-AE5D-4C320B4DF100}">
      <dgm:prSet/>
      <dgm:spPr/>
      <dgm:t>
        <a:bodyPr/>
        <a:lstStyle/>
        <a:p>
          <a:endParaRPr lang="ru-RU"/>
        </a:p>
      </dgm:t>
    </dgm:pt>
    <dgm:pt modelId="{F1E2C73D-FA65-44B0-A3E1-1A639A5853F6}" type="pres">
      <dgm:prSet presAssocID="{DD3C386B-5817-4ED5-B3C4-EBA822FBC4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E09C3E-7CA3-4D94-BBC0-5F8D017C035D}" type="pres">
      <dgm:prSet presAssocID="{D0118DD1-12DE-4664-8E2F-A147A096C7AE}" presName="centerShape" presStyleLbl="node0" presStyleIdx="0" presStyleCnt="1" custScaleX="138812" custScaleY="136608"/>
      <dgm:spPr/>
      <dgm:t>
        <a:bodyPr/>
        <a:lstStyle/>
        <a:p>
          <a:endParaRPr lang="ru-RU"/>
        </a:p>
      </dgm:t>
    </dgm:pt>
    <dgm:pt modelId="{F81813A2-42F4-4F6B-83DE-C67682FCB73E}" type="pres">
      <dgm:prSet presAssocID="{A592CD57-AC33-4B3A-88A5-61A34E52855C}" presName="parTrans" presStyleLbl="sibTrans2D1" presStyleIdx="0" presStyleCnt="7"/>
      <dgm:spPr/>
      <dgm:t>
        <a:bodyPr/>
        <a:lstStyle/>
        <a:p>
          <a:endParaRPr lang="ru-RU"/>
        </a:p>
      </dgm:t>
    </dgm:pt>
    <dgm:pt modelId="{EB82D12B-AFCB-4A9F-B471-4DF5BBF78481}" type="pres">
      <dgm:prSet presAssocID="{A592CD57-AC33-4B3A-88A5-61A34E52855C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C54D5943-4AC7-4154-B490-979B13CA2B64}" type="pres">
      <dgm:prSet presAssocID="{3EF6CE24-4C4A-4565-809A-C96DBF19DFFB}" presName="node" presStyleLbl="node1" presStyleIdx="0" presStyleCnt="7" custScaleX="114096" custScaleY="97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4219-EDA0-4A95-9BDC-3533E8845852}" type="pres">
      <dgm:prSet presAssocID="{5A2A2B08-9344-45BB-9873-C70EEAC9A1E7}" presName="parTrans" presStyleLbl="sibTrans2D1" presStyleIdx="1" presStyleCnt="7"/>
      <dgm:spPr/>
      <dgm:t>
        <a:bodyPr/>
        <a:lstStyle/>
        <a:p>
          <a:endParaRPr lang="ru-RU"/>
        </a:p>
      </dgm:t>
    </dgm:pt>
    <dgm:pt modelId="{6A770EBE-EC7A-4177-A604-56945854BD99}" type="pres">
      <dgm:prSet presAssocID="{5A2A2B08-9344-45BB-9873-C70EEAC9A1E7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9CCD2841-A2DB-497A-A760-A7608ACEFC9E}" type="pres">
      <dgm:prSet presAssocID="{C0D70BEA-1EDD-44E3-9C15-E077EDBDF64C}" presName="node" presStyleLbl="node1" presStyleIdx="1" presStyleCnt="7" custScaleX="121020" custScaleY="100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50694-F9FF-43B6-9D07-771DF4B2E723}" type="pres">
      <dgm:prSet presAssocID="{9A2AAD0F-4EB3-4A5C-A9D6-94CB95090334}" presName="parTrans" presStyleLbl="sibTrans2D1" presStyleIdx="2" presStyleCnt="7"/>
      <dgm:spPr/>
      <dgm:t>
        <a:bodyPr/>
        <a:lstStyle/>
        <a:p>
          <a:endParaRPr lang="ru-RU"/>
        </a:p>
      </dgm:t>
    </dgm:pt>
    <dgm:pt modelId="{3B2B1640-A22F-4558-900D-677D842ABDA7}" type="pres">
      <dgm:prSet presAssocID="{9A2AAD0F-4EB3-4A5C-A9D6-94CB95090334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ABB777E7-2CE0-442B-85D6-E9E02DB8522A}" type="pres">
      <dgm:prSet presAssocID="{528C4EF4-CB23-47EC-9347-97ADE9E7FBD4}" presName="node" presStyleLbl="node1" presStyleIdx="2" presStyleCnt="7" custScaleX="118977" custScaleY="111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18958-9170-40CD-8668-061DFFB68DDE}" type="pres">
      <dgm:prSet presAssocID="{781FEAEC-E36A-40D0-8774-B1B2C582984C}" presName="parTrans" presStyleLbl="sibTrans2D1" presStyleIdx="3" presStyleCnt="7"/>
      <dgm:spPr/>
      <dgm:t>
        <a:bodyPr/>
        <a:lstStyle/>
        <a:p>
          <a:endParaRPr lang="ru-RU"/>
        </a:p>
      </dgm:t>
    </dgm:pt>
    <dgm:pt modelId="{D0DEC6B1-7D14-450B-B5DF-2AEAA4E65F8B}" type="pres">
      <dgm:prSet presAssocID="{781FEAEC-E36A-40D0-8774-B1B2C582984C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71A553D2-A6EB-4754-B1EC-DD55FDD6ED91}" type="pres">
      <dgm:prSet presAssocID="{3A66D994-E56D-408B-ADC1-494ABBC03A6F}" presName="node" presStyleLbl="node1" presStyleIdx="3" presStyleCnt="7" custScaleX="118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BEADA-89B5-4343-8258-5230B4809FB0}" type="pres">
      <dgm:prSet presAssocID="{209B4BF2-E686-4C48-A7A9-5417AEA2C98A}" presName="parTrans" presStyleLbl="sibTrans2D1" presStyleIdx="4" presStyleCnt="7"/>
      <dgm:spPr/>
      <dgm:t>
        <a:bodyPr/>
        <a:lstStyle/>
        <a:p>
          <a:endParaRPr lang="ru-RU"/>
        </a:p>
      </dgm:t>
    </dgm:pt>
    <dgm:pt modelId="{547D7904-D316-4038-8B09-8ABD8699EF6E}" type="pres">
      <dgm:prSet presAssocID="{209B4BF2-E686-4C48-A7A9-5417AEA2C98A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3CBDB536-B8DE-4B01-864C-D609FF1FD636}" type="pres">
      <dgm:prSet presAssocID="{14EBBE67-24ED-47CB-BBE9-8E53777B7F8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4C62D-261A-4F6B-A2F1-5BAF921D8D5C}" type="pres">
      <dgm:prSet presAssocID="{547DE426-41A9-442E-8F77-17C688C288D2}" presName="parTrans" presStyleLbl="sibTrans2D1" presStyleIdx="5" presStyleCnt="7"/>
      <dgm:spPr/>
      <dgm:t>
        <a:bodyPr/>
        <a:lstStyle/>
        <a:p>
          <a:endParaRPr lang="ru-RU"/>
        </a:p>
      </dgm:t>
    </dgm:pt>
    <dgm:pt modelId="{B5C40EC7-CDB6-4C6F-AC49-2F7A427F5C25}" type="pres">
      <dgm:prSet presAssocID="{547DE426-41A9-442E-8F77-17C688C288D2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EE26D6A0-DA26-4559-A403-E71B3163234F}" type="pres">
      <dgm:prSet presAssocID="{9F350198-9BD4-4205-98D7-BC17C34996D0}" presName="node" presStyleLbl="node1" presStyleIdx="5" presStyleCnt="7" custScaleX="110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D1B35-8FF7-4CEB-A29A-AE0023F04DCA}" type="pres">
      <dgm:prSet presAssocID="{1EF38B7A-345B-4E7B-8393-E676FAB65CD9}" presName="parTrans" presStyleLbl="sibTrans2D1" presStyleIdx="6" presStyleCnt="7"/>
      <dgm:spPr/>
      <dgm:t>
        <a:bodyPr/>
        <a:lstStyle/>
        <a:p>
          <a:endParaRPr lang="ru-RU"/>
        </a:p>
      </dgm:t>
    </dgm:pt>
    <dgm:pt modelId="{811E7FEC-1874-422F-A7DE-2C792A5624D4}" type="pres">
      <dgm:prSet presAssocID="{1EF38B7A-345B-4E7B-8393-E676FAB65CD9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6241AE64-8A44-41A8-97C6-58082BEB422F}" type="pres">
      <dgm:prSet presAssocID="{68641EDD-3334-4030-B1E6-BEE7697E190D}" presName="node" presStyleLbl="node1" presStyleIdx="6" presStyleCnt="7" custScaleX="116479" custRadScaleRad="100589" custRadScaleInc="-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886B1-78C1-4841-99AB-2AB81949956B}" type="presOf" srcId="{1EF38B7A-345B-4E7B-8393-E676FAB65CD9}" destId="{811E7FEC-1874-422F-A7DE-2C792A5624D4}" srcOrd="1" destOrd="0" presId="urn:microsoft.com/office/officeart/2005/8/layout/radial5"/>
    <dgm:cxn modelId="{14E976F3-A179-47FB-A01B-370F8B769023}" srcId="{D0118DD1-12DE-4664-8E2F-A147A096C7AE}" destId="{528C4EF4-CB23-47EC-9347-97ADE9E7FBD4}" srcOrd="2" destOrd="0" parTransId="{9A2AAD0F-4EB3-4A5C-A9D6-94CB95090334}" sibTransId="{C5908401-D6EA-4316-ABCF-F31EE94597C9}"/>
    <dgm:cxn modelId="{D28EB3DF-F1D0-420B-BE0F-6772FB2EA666}" type="presOf" srcId="{C0D70BEA-1EDD-44E3-9C15-E077EDBDF64C}" destId="{9CCD2841-A2DB-497A-A760-A7608ACEFC9E}" srcOrd="0" destOrd="0" presId="urn:microsoft.com/office/officeart/2005/8/layout/radial5"/>
    <dgm:cxn modelId="{C49FE570-6D4B-4818-811D-47C2A6C388F6}" type="presOf" srcId="{547DE426-41A9-442E-8F77-17C688C288D2}" destId="{2D84C62D-261A-4F6B-A2F1-5BAF921D8D5C}" srcOrd="0" destOrd="0" presId="urn:microsoft.com/office/officeart/2005/8/layout/radial5"/>
    <dgm:cxn modelId="{4BB434C3-DA9E-4F0B-9E39-B1E45C001E5B}" srcId="{D0118DD1-12DE-4664-8E2F-A147A096C7AE}" destId="{3EF6CE24-4C4A-4565-809A-C96DBF19DFFB}" srcOrd="0" destOrd="0" parTransId="{A592CD57-AC33-4B3A-88A5-61A34E52855C}" sibTransId="{73011C76-D714-4A64-AA9F-246246D20E8A}"/>
    <dgm:cxn modelId="{E2136643-34F6-4D46-A7A5-66C43635CC77}" type="presOf" srcId="{9A2AAD0F-4EB3-4A5C-A9D6-94CB95090334}" destId="{C3D50694-F9FF-43B6-9D07-771DF4B2E723}" srcOrd="0" destOrd="0" presId="urn:microsoft.com/office/officeart/2005/8/layout/radial5"/>
    <dgm:cxn modelId="{B1C2A2E6-4020-45D4-B788-E9CB30EFEA87}" type="presOf" srcId="{209B4BF2-E686-4C48-A7A9-5417AEA2C98A}" destId="{547D7904-D316-4038-8B09-8ABD8699EF6E}" srcOrd="1" destOrd="0" presId="urn:microsoft.com/office/officeart/2005/8/layout/radial5"/>
    <dgm:cxn modelId="{9DC92CC4-B927-44BB-BD91-AE1F1A36DDA3}" type="presOf" srcId="{14EBBE67-24ED-47CB-BBE9-8E53777B7F80}" destId="{3CBDB536-B8DE-4B01-864C-D609FF1FD636}" srcOrd="0" destOrd="0" presId="urn:microsoft.com/office/officeart/2005/8/layout/radial5"/>
    <dgm:cxn modelId="{016E69E0-C5A3-41C4-A5BC-14F3365E5172}" type="presOf" srcId="{9A2AAD0F-4EB3-4A5C-A9D6-94CB95090334}" destId="{3B2B1640-A22F-4558-900D-677D842ABDA7}" srcOrd="1" destOrd="0" presId="urn:microsoft.com/office/officeart/2005/8/layout/radial5"/>
    <dgm:cxn modelId="{711DD14E-0E3F-4493-93D3-301A825AF456}" srcId="{DD3C386B-5817-4ED5-B3C4-EBA822FBC4C3}" destId="{D0118DD1-12DE-4664-8E2F-A147A096C7AE}" srcOrd="0" destOrd="0" parTransId="{6BEE856B-2283-493C-A833-505B7EC92183}" sibTransId="{D1F34885-EE6C-424B-965F-5D3E277339C4}"/>
    <dgm:cxn modelId="{85CFC06F-0F6B-4748-B0BD-55AB66BE2FEA}" type="presOf" srcId="{D0118DD1-12DE-4664-8E2F-A147A096C7AE}" destId="{39E09C3E-7CA3-4D94-BBC0-5F8D017C035D}" srcOrd="0" destOrd="0" presId="urn:microsoft.com/office/officeart/2005/8/layout/radial5"/>
    <dgm:cxn modelId="{D1C072F8-3662-4E2B-84D3-F9BEA49570DE}" srcId="{D0118DD1-12DE-4664-8E2F-A147A096C7AE}" destId="{3A66D994-E56D-408B-ADC1-494ABBC03A6F}" srcOrd="3" destOrd="0" parTransId="{781FEAEC-E36A-40D0-8774-B1B2C582984C}" sibTransId="{C5BF219B-BE97-45F7-AF9F-12E830D7F71B}"/>
    <dgm:cxn modelId="{FFFF84A8-D41B-4242-BCA4-D2F0DF8A72DC}" type="presOf" srcId="{781FEAEC-E36A-40D0-8774-B1B2C582984C}" destId="{D0DEC6B1-7D14-450B-B5DF-2AEAA4E65F8B}" srcOrd="1" destOrd="0" presId="urn:microsoft.com/office/officeart/2005/8/layout/radial5"/>
    <dgm:cxn modelId="{C1B4C656-4EF2-4E73-8098-F5FFDF69B8AF}" srcId="{D0118DD1-12DE-4664-8E2F-A147A096C7AE}" destId="{C0D70BEA-1EDD-44E3-9C15-E077EDBDF64C}" srcOrd="1" destOrd="0" parTransId="{5A2A2B08-9344-45BB-9873-C70EEAC9A1E7}" sibTransId="{3BB78A41-6ECB-45F0-8662-A8FD701ED638}"/>
    <dgm:cxn modelId="{D9C551C4-4B71-402C-AA97-E4190A2F2E16}" type="presOf" srcId="{9F350198-9BD4-4205-98D7-BC17C34996D0}" destId="{EE26D6A0-DA26-4559-A403-E71B3163234F}" srcOrd="0" destOrd="0" presId="urn:microsoft.com/office/officeart/2005/8/layout/radial5"/>
    <dgm:cxn modelId="{8C996493-4F3D-47F2-BEFB-6348466023C1}" srcId="{D0118DD1-12DE-4664-8E2F-A147A096C7AE}" destId="{68641EDD-3334-4030-B1E6-BEE7697E190D}" srcOrd="6" destOrd="0" parTransId="{1EF38B7A-345B-4E7B-8393-E676FAB65CD9}" sibTransId="{31328BC2-CD06-4160-975B-F750A0B25377}"/>
    <dgm:cxn modelId="{0B4D59AD-07DA-4DEB-9829-1056F7246733}" type="presOf" srcId="{3EF6CE24-4C4A-4565-809A-C96DBF19DFFB}" destId="{C54D5943-4AC7-4154-B490-979B13CA2B64}" srcOrd="0" destOrd="0" presId="urn:microsoft.com/office/officeart/2005/8/layout/radial5"/>
    <dgm:cxn modelId="{3618674C-3BAE-4A82-AB1E-788330024211}" srcId="{D0118DD1-12DE-4664-8E2F-A147A096C7AE}" destId="{9F350198-9BD4-4205-98D7-BC17C34996D0}" srcOrd="5" destOrd="0" parTransId="{547DE426-41A9-442E-8F77-17C688C288D2}" sibTransId="{5B13289F-D62E-4F49-8D45-E9556F2BC938}"/>
    <dgm:cxn modelId="{4B2117D8-91B9-4EA0-AE5D-4C320B4DF100}" srcId="{D0118DD1-12DE-4664-8E2F-A147A096C7AE}" destId="{14EBBE67-24ED-47CB-BBE9-8E53777B7F80}" srcOrd="4" destOrd="0" parTransId="{209B4BF2-E686-4C48-A7A9-5417AEA2C98A}" sibTransId="{C697218A-675D-4D0B-BE77-F49E04C4B68E}"/>
    <dgm:cxn modelId="{E46B94E6-E097-4105-A290-13C2C85765A8}" type="presOf" srcId="{1EF38B7A-345B-4E7B-8393-E676FAB65CD9}" destId="{4EDD1B35-8FF7-4CEB-A29A-AE0023F04DCA}" srcOrd="0" destOrd="0" presId="urn:microsoft.com/office/officeart/2005/8/layout/radial5"/>
    <dgm:cxn modelId="{E8B6FD0F-F28B-4500-B3F4-479EECDB6818}" type="presOf" srcId="{209B4BF2-E686-4C48-A7A9-5417AEA2C98A}" destId="{3A0BEADA-89B5-4343-8258-5230B4809FB0}" srcOrd="0" destOrd="0" presId="urn:microsoft.com/office/officeart/2005/8/layout/radial5"/>
    <dgm:cxn modelId="{3FD2A5B4-9B2B-4BAE-B82E-8D2CC86F5C8A}" type="presOf" srcId="{A592CD57-AC33-4B3A-88A5-61A34E52855C}" destId="{EB82D12B-AFCB-4A9F-B471-4DF5BBF78481}" srcOrd="1" destOrd="0" presId="urn:microsoft.com/office/officeart/2005/8/layout/radial5"/>
    <dgm:cxn modelId="{E78498F8-CA4E-49C4-8D26-224844046E1E}" type="presOf" srcId="{A592CD57-AC33-4B3A-88A5-61A34E52855C}" destId="{F81813A2-42F4-4F6B-83DE-C67682FCB73E}" srcOrd="0" destOrd="0" presId="urn:microsoft.com/office/officeart/2005/8/layout/radial5"/>
    <dgm:cxn modelId="{37209750-0275-4245-863D-C34EC927E88E}" type="presOf" srcId="{5A2A2B08-9344-45BB-9873-C70EEAC9A1E7}" destId="{6A770EBE-EC7A-4177-A604-56945854BD99}" srcOrd="1" destOrd="0" presId="urn:microsoft.com/office/officeart/2005/8/layout/radial5"/>
    <dgm:cxn modelId="{92641E56-6BCC-4029-BFC9-0D60C4604282}" type="presOf" srcId="{781FEAEC-E36A-40D0-8774-B1B2C582984C}" destId="{BF418958-9170-40CD-8668-061DFFB68DDE}" srcOrd="0" destOrd="0" presId="urn:microsoft.com/office/officeart/2005/8/layout/radial5"/>
    <dgm:cxn modelId="{C08EEAA7-083D-4A46-8823-C8662502129E}" type="presOf" srcId="{3A66D994-E56D-408B-ADC1-494ABBC03A6F}" destId="{71A553D2-A6EB-4754-B1EC-DD55FDD6ED91}" srcOrd="0" destOrd="0" presId="urn:microsoft.com/office/officeart/2005/8/layout/radial5"/>
    <dgm:cxn modelId="{996D4D33-36F0-4270-B144-B7DBA1D37FB3}" type="presOf" srcId="{DD3C386B-5817-4ED5-B3C4-EBA822FBC4C3}" destId="{F1E2C73D-FA65-44B0-A3E1-1A639A5853F6}" srcOrd="0" destOrd="0" presId="urn:microsoft.com/office/officeart/2005/8/layout/radial5"/>
    <dgm:cxn modelId="{F152F2D8-673B-44EC-9B64-C3344A662AF6}" type="presOf" srcId="{547DE426-41A9-442E-8F77-17C688C288D2}" destId="{B5C40EC7-CDB6-4C6F-AC49-2F7A427F5C25}" srcOrd="1" destOrd="0" presId="urn:microsoft.com/office/officeart/2005/8/layout/radial5"/>
    <dgm:cxn modelId="{AB944EC5-147D-4974-976A-3B882B403008}" type="presOf" srcId="{5A2A2B08-9344-45BB-9873-C70EEAC9A1E7}" destId="{DF754219-EDA0-4A95-9BDC-3533E8845852}" srcOrd="0" destOrd="0" presId="urn:microsoft.com/office/officeart/2005/8/layout/radial5"/>
    <dgm:cxn modelId="{8D3506CF-2B33-47FE-BABE-73FAEEF561A9}" type="presOf" srcId="{528C4EF4-CB23-47EC-9347-97ADE9E7FBD4}" destId="{ABB777E7-2CE0-442B-85D6-E9E02DB8522A}" srcOrd="0" destOrd="0" presId="urn:microsoft.com/office/officeart/2005/8/layout/radial5"/>
    <dgm:cxn modelId="{D96F8493-FF7B-427B-8633-C3F63DE1E018}" type="presOf" srcId="{68641EDD-3334-4030-B1E6-BEE7697E190D}" destId="{6241AE64-8A44-41A8-97C6-58082BEB422F}" srcOrd="0" destOrd="0" presId="urn:microsoft.com/office/officeart/2005/8/layout/radial5"/>
    <dgm:cxn modelId="{4989903B-29C8-429E-BA42-57F548170810}" type="presParOf" srcId="{F1E2C73D-FA65-44B0-A3E1-1A639A5853F6}" destId="{39E09C3E-7CA3-4D94-BBC0-5F8D017C035D}" srcOrd="0" destOrd="0" presId="urn:microsoft.com/office/officeart/2005/8/layout/radial5"/>
    <dgm:cxn modelId="{0657D0F9-3356-41F1-B9C4-7301012C4465}" type="presParOf" srcId="{F1E2C73D-FA65-44B0-A3E1-1A639A5853F6}" destId="{F81813A2-42F4-4F6B-83DE-C67682FCB73E}" srcOrd="1" destOrd="0" presId="urn:microsoft.com/office/officeart/2005/8/layout/radial5"/>
    <dgm:cxn modelId="{B13DED4C-C736-4AFD-893C-29A7F64407BE}" type="presParOf" srcId="{F81813A2-42F4-4F6B-83DE-C67682FCB73E}" destId="{EB82D12B-AFCB-4A9F-B471-4DF5BBF78481}" srcOrd="0" destOrd="0" presId="urn:microsoft.com/office/officeart/2005/8/layout/radial5"/>
    <dgm:cxn modelId="{3CF306E4-D09B-43A1-A722-BFE33274F401}" type="presParOf" srcId="{F1E2C73D-FA65-44B0-A3E1-1A639A5853F6}" destId="{C54D5943-4AC7-4154-B490-979B13CA2B64}" srcOrd="2" destOrd="0" presId="urn:microsoft.com/office/officeart/2005/8/layout/radial5"/>
    <dgm:cxn modelId="{E86B925F-3EA9-4900-AA2E-0A5B883C957E}" type="presParOf" srcId="{F1E2C73D-FA65-44B0-A3E1-1A639A5853F6}" destId="{DF754219-EDA0-4A95-9BDC-3533E8845852}" srcOrd="3" destOrd="0" presId="urn:microsoft.com/office/officeart/2005/8/layout/radial5"/>
    <dgm:cxn modelId="{F5ECB9FA-8EDC-49BD-83A4-B337A26E0959}" type="presParOf" srcId="{DF754219-EDA0-4A95-9BDC-3533E8845852}" destId="{6A770EBE-EC7A-4177-A604-56945854BD99}" srcOrd="0" destOrd="0" presId="urn:microsoft.com/office/officeart/2005/8/layout/radial5"/>
    <dgm:cxn modelId="{6B2ADA47-16C1-40EA-BCD4-118F589ECF2E}" type="presParOf" srcId="{F1E2C73D-FA65-44B0-A3E1-1A639A5853F6}" destId="{9CCD2841-A2DB-497A-A760-A7608ACEFC9E}" srcOrd="4" destOrd="0" presId="urn:microsoft.com/office/officeart/2005/8/layout/radial5"/>
    <dgm:cxn modelId="{7F68EB94-C301-4DA3-AD4F-8FB6E96541A2}" type="presParOf" srcId="{F1E2C73D-FA65-44B0-A3E1-1A639A5853F6}" destId="{C3D50694-F9FF-43B6-9D07-771DF4B2E723}" srcOrd="5" destOrd="0" presId="urn:microsoft.com/office/officeart/2005/8/layout/radial5"/>
    <dgm:cxn modelId="{2FF43D80-43B8-4A41-8D44-E48150AE9C65}" type="presParOf" srcId="{C3D50694-F9FF-43B6-9D07-771DF4B2E723}" destId="{3B2B1640-A22F-4558-900D-677D842ABDA7}" srcOrd="0" destOrd="0" presId="urn:microsoft.com/office/officeart/2005/8/layout/radial5"/>
    <dgm:cxn modelId="{D3E4F250-D89E-452E-AA23-6A834B277482}" type="presParOf" srcId="{F1E2C73D-FA65-44B0-A3E1-1A639A5853F6}" destId="{ABB777E7-2CE0-442B-85D6-E9E02DB8522A}" srcOrd="6" destOrd="0" presId="urn:microsoft.com/office/officeart/2005/8/layout/radial5"/>
    <dgm:cxn modelId="{0D6FEFC3-5D92-4782-B57A-04A9371B0377}" type="presParOf" srcId="{F1E2C73D-FA65-44B0-A3E1-1A639A5853F6}" destId="{BF418958-9170-40CD-8668-061DFFB68DDE}" srcOrd="7" destOrd="0" presId="urn:microsoft.com/office/officeart/2005/8/layout/radial5"/>
    <dgm:cxn modelId="{4BF86FF3-F59E-4AE9-A068-B7FB4F18DEE4}" type="presParOf" srcId="{BF418958-9170-40CD-8668-061DFFB68DDE}" destId="{D0DEC6B1-7D14-450B-B5DF-2AEAA4E65F8B}" srcOrd="0" destOrd="0" presId="urn:microsoft.com/office/officeart/2005/8/layout/radial5"/>
    <dgm:cxn modelId="{FAF2E0AF-4370-4848-A95B-F5A5B0498C53}" type="presParOf" srcId="{F1E2C73D-FA65-44B0-A3E1-1A639A5853F6}" destId="{71A553D2-A6EB-4754-B1EC-DD55FDD6ED91}" srcOrd="8" destOrd="0" presId="urn:microsoft.com/office/officeart/2005/8/layout/radial5"/>
    <dgm:cxn modelId="{9ED75502-0DCB-438C-BCAA-94D4295178A8}" type="presParOf" srcId="{F1E2C73D-FA65-44B0-A3E1-1A639A5853F6}" destId="{3A0BEADA-89B5-4343-8258-5230B4809FB0}" srcOrd="9" destOrd="0" presId="urn:microsoft.com/office/officeart/2005/8/layout/radial5"/>
    <dgm:cxn modelId="{9E66BB3E-3C41-4904-900F-A2893960B8CF}" type="presParOf" srcId="{3A0BEADA-89B5-4343-8258-5230B4809FB0}" destId="{547D7904-D316-4038-8B09-8ABD8699EF6E}" srcOrd="0" destOrd="0" presId="urn:microsoft.com/office/officeart/2005/8/layout/radial5"/>
    <dgm:cxn modelId="{F80C66A0-CBAE-4673-801C-7FCD56D90E65}" type="presParOf" srcId="{F1E2C73D-FA65-44B0-A3E1-1A639A5853F6}" destId="{3CBDB536-B8DE-4B01-864C-D609FF1FD636}" srcOrd="10" destOrd="0" presId="urn:microsoft.com/office/officeart/2005/8/layout/radial5"/>
    <dgm:cxn modelId="{F1ABC56F-AD3C-47B0-82F9-D3B239906C10}" type="presParOf" srcId="{F1E2C73D-FA65-44B0-A3E1-1A639A5853F6}" destId="{2D84C62D-261A-4F6B-A2F1-5BAF921D8D5C}" srcOrd="11" destOrd="0" presId="urn:microsoft.com/office/officeart/2005/8/layout/radial5"/>
    <dgm:cxn modelId="{72C49CED-0B4F-45C8-B73C-F77C32359D72}" type="presParOf" srcId="{2D84C62D-261A-4F6B-A2F1-5BAF921D8D5C}" destId="{B5C40EC7-CDB6-4C6F-AC49-2F7A427F5C25}" srcOrd="0" destOrd="0" presId="urn:microsoft.com/office/officeart/2005/8/layout/radial5"/>
    <dgm:cxn modelId="{788A9774-8D5B-44FA-91C4-67517438F64F}" type="presParOf" srcId="{F1E2C73D-FA65-44B0-A3E1-1A639A5853F6}" destId="{EE26D6A0-DA26-4559-A403-E71B3163234F}" srcOrd="12" destOrd="0" presId="urn:microsoft.com/office/officeart/2005/8/layout/radial5"/>
    <dgm:cxn modelId="{AA9D44DF-2353-444D-A091-C2CDF71CE4E4}" type="presParOf" srcId="{F1E2C73D-FA65-44B0-A3E1-1A639A5853F6}" destId="{4EDD1B35-8FF7-4CEB-A29A-AE0023F04DCA}" srcOrd="13" destOrd="0" presId="urn:microsoft.com/office/officeart/2005/8/layout/radial5"/>
    <dgm:cxn modelId="{7133C1FC-8EC4-450F-8399-A279D48E3730}" type="presParOf" srcId="{4EDD1B35-8FF7-4CEB-A29A-AE0023F04DCA}" destId="{811E7FEC-1874-422F-A7DE-2C792A5624D4}" srcOrd="0" destOrd="0" presId="urn:microsoft.com/office/officeart/2005/8/layout/radial5"/>
    <dgm:cxn modelId="{FDAB39D8-9342-4540-8F65-2E4D7014DB08}" type="presParOf" srcId="{F1E2C73D-FA65-44B0-A3E1-1A639A5853F6}" destId="{6241AE64-8A44-41A8-97C6-58082BEB422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1B088B-A1C4-481D-B039-0B5ED109A88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FF8FF-BA40-4479-A05C-F73E8A1D5A61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/>
            <a:t>способность изучать глобальные и межкультурные проблемы, </a:t>
          </a:r>
          <a:endParaRPr lang="ru-RU" sz="2400" dirty="0"/>
        </a:p>
      </dgm:t>
    </dgm:pt>
    <dgm:pt modelId="{6478E670-B10B-4790-BD1E-667372156499}" type="parTrans" cxnId="{9E550009-E864-4D01-A5BA-81EB7A0D95B8}">
      <dgm:prSet/>
      <dgm:spPr/>
      <dgm:t>
        <a:bodyPr/>
        <a:lstStyle/>
        <a:p>
          <a:endParaRPr lang="ru-RU"/>
        </a:p>
      </dgm:t>
    </dgm:pt>
    <dgm:pt modelId="{385AD5FF-D54B-4AAA-BC84-28641047BED3}" type="sibTrans" cxnId="{9E550009-E864-4D01-A5BA-81EB7A0D95B8}">
      <dgm:prSet/>
      <dgm:spPr/>
      <dgm:t>
        <a:bodyPr/>
        <a:lstStyle/>
        <a:p>
          <a:endParaRPr lang="ru-RU"/>
        </a:p>
      </dgm:t>
    </dgm:pt>
    <dgm:pt modelId="{584F071D-F896-419A-8AB9-CF540C8A99D5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/>
            <a:t>понимать и ценить различные мировоззрения и точки зрения,</a:t>
          </a:r>
          <a:endParaRPr lang="ru-RU" sz="2400" dirty="0"/>
        </a:p>
      </dgm:t>
    </dgm:pt>
    <dgm:pt modelId="{BB4E542F-5A5B-4041-AA83-F7324C087CBC}" type="parTrans" cxnId="{51D4B666-54CD-4DE1-8A66-10D2E265559B}">
      <dgm:prSet/>
      <dgm:spPr/>
      <dgm:t>
        <a:bodyPr/>
        <a:lstStyle/>
        <a:p>
          <a:endParaRPr lang="ru-RU"/>
        </a:p>
      </dgm:t>
    </dgm:pt>
    <dgm:pt modelId="{DD84435E-0B72-49D4-9E83-43584DDA2452}" type="sibTrans" cxnId="{51D4B666-54CD-4DE1-8A66-10D2E265559B}">
      <dgm:prSet/>
      <dgm:spPr/>
      <dgm:t>
        <a:bodyPr/>
        <a:lstStyle/>
        <a:p>
          <a:endParaRPr lang="ru-RU"/>
        </a:p>
      </dgm:t>
    </dgm:pt>
    <dgm:pt modelId="{DECDF131-F1DB-4078-8E62-0A8C2B5EE422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успешно и уважительно взаимодействовать с другими </a:t>
          </a:r>
          <a:endParaRPr lang="ru-RU" sz="2400" dirty="0"/>
        </a:p>
      </dgm:t>
    </dgm:pt>
    <dgm:pt modelId="{03CF290E-81EA-4E43-A989-42D936203C90}" type="parTrans" cxnId="{56DB3B92-DBAF-44E5-A2CE-5C98E5ED74FC}">
      <dgm:prSet/>
      <dgm:spPr/>
      <dgm:t>
        <a:bodyPr/>
        <a:lstStyle/>
        <a:p>
          <a:endParaRPr lang="ru-RU"/>
        </a:p>
      </dgm:t>
    </dgm:pt>
    <dgm:pt modelId="{FEFB3B23-2FA9-494C-B368-6E9F12E4E8E9}" type="sibTrans" cxnId="{56DB3B92-DBAF-44E5-A2CE-5C98E5ED74FC}">
      <dgm:prSet/>
      <dgm:spPr/>
      <dgm:t>
        <a:bodyPr/>
        <a:lstStyle/>
        <a:p>
          <a:endParaRPr lang="ru-RU"/>
        </a:p>
      </dgm:t>
    </dgm:pt>
    <dgm:pt modelId="{1AD0C48C-9A0F-4294-B200-604B7D622B2F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принимать меры для коллективного благополучия и устойчивого развития.</a:t>
          </a:r>
        </a:p>
        <a:p>
          <a:endParaRPr lang="ru-RU" sz="1900" dirty="0"/>
        </a:p>
      </dgm:t>
    </dgm:pt>
    <dgm:pt modelId="{853AF41D-CEDF-4167-8D5C-F18D131029BF}" type="parTrans" cxnId="{8B80918A-94D8-445F-9887-CB372FF8E40F}">
      <dgm:prSet/>
      <dgm:spPr/>
      <dgm:t>
        <a:bodyPr/>
        <a:lstStyle/>
        <a:p>
          <a:endParaRPr lang="ru-RU"/>
        </a:p>
      </dgm:t>
    </dgm:pt>
    <dgm:pt modelId="{CFEACA87-A12F-4112-A020-F43D6CCC36FE}" type="sibTrans" cxnId="{8B80918A-94D8-445F-9887-CB372FF8E40F}">
      <dgm:prSet/>
      <dgm:spPr/>
      <dgm:t>
        <a:bodyPr/>
        <a:lstStyle/>
        <a:p>
          <a:endParaRPr lang="ru-RU"/>
        </a:p>
      </dgm:t>
    </dgm:pt>
    <dgm:pt modelId="{4F584405-F587-4304-BDF5-B7C2BC81B3F9}" type="pres">
      <dgm:prSet presAssocID="{591B088B-A1C4-481D-B039-0B5ED109A88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F523B7-791F-4352-B4E9-C16E905DCCC0}" type="pres">
      <dgm:prSet presAssocID="{591B088B-A1C4-481D-B039-0B5ED109A880}" presName="dummyMaxCanvas" presStyleCnt="0">
        <dgm:presLayoutVars/>
      </dgm:prSet>
      <dgm:spPr/>
    </dgm:pt>
    <dgm:pt modelId="{46A87EA0-C742-47C6-B463-A2BF21D5D6A4}" type="pres">
      <dgm:prSet presAssocID="{591B088B-A1C4-481D-B039-0B5ED109A88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BFC43-189D-4C23-8D77-9DA5CCD66E8A}" type="pres">
      <dgm:prSet presAssocID="{591B088B-A1C4-481D-B039-0B5ED109A880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BD808-7761-40B3-89CF-03FA7CEB7185}" type="pres">
      <dgm:prSet presAssocID="{591B088B-A1C4-481D-B039-0B5ED109A88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8A13E-5C2C-485F-8659-AE0674E28447}" type="pres">
      <dgm:prSet presAssocID="{591B088B-A1C4-481D-B039-0B5ED109A88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81A39-78CF-467C-920C-ED0EADF6994B}" type="pres">
      <dgm:prSet presAssocID="{591B088B-A1C4-481D-B039-0B5ED109A88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9FE51-3C8F-43EA-AADD-DD4021772FF1}" type="pres">
      <dgm:prSet presAssocID="{591B088B-A1C4-481D-B039-0B5ED109A88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42C59-DFA3-445C-8862-C97324E535E8}" type="pres">
      <dgm:prSet presAssocID="{591B088B-A1C4-481D-B039-0B5ED109A88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5FAE4-7A18-4098-AD32-394D1C7F9B06}" type="pres">
      <dgm:prSet presAssocID="{591B088B-A1C4-481D-B039-0B5ED109A88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37AA1-21E4-4E81-B178-A166348A3485}" type="pres">
      <dgm:prSet presAssocID="{591B088B-A1C4-481D-B039-0B5ED109A88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B1364-8C55-40B1-AB5C-4AC0372BC4F5}" type="pres">
      <dgm:prSet presAssocID="{591B088B-A1C4-481D-B039-0B5ED109A88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B684C-5C41-41B7-9720-E6F59CD4A68D}" type="pres">
      <dgm:prSet presAssocID="{591B088B-A1C4-481D-B039-0B5ED109A88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DB3B92-DBAF-44E5-A2CE-5C98E5ED74FC}" srcId="{591B088B-A1C4-481D-B039-0B5ED109A880}" destId="{DECDF131-F1DB-4078-8E62-0A8C2B5EE422}" srcOrd="2" destOrd="0" parTransId="{03CF290E-81EA-4E43-A989-42D936203C90}" sibTransId="{FEFB3B23-2FA9-494C-B368-6E9F12E4E8E9}"/>
    <dgm:cxn modelId="{18A18CAE-A80A-4F5A-BE01-689CDEC291CB}" type="presOf" srcId="{1AD0C48C-9A0F-4294-B200-604B7D622B2F}" destId="{15CB684C-5C41-41B7-9720-E6F59CD4A68D}" srcOrd="1" destOrd="0" presId="urn:microsoft.com/office/officeart/2005/8/layout/vProcess5"/>
    <dgm:cxn modelId="{8526A7B4-7A52-44A4-AC16-06AC9E9549B8}" type="presOf" srcId="{1AD0C48C-9A0F-4294-B200-604B7D622B2F}" destId="{DCE8A13E-5C2C-485F-8659-AE0674E28447}" srcOrd="0" destOrd="0" presId="urn:microsoft.com/office/officeart/2005/8/layout/vProcess5"/>
    <dgm:cxn modelId="{4B18F263-93B0-4D78-B2D1-58B7DA300D43}" type="presOf" srcId="{DD84435E-0B72-49D4-9E83-43584DDA2452}" destId="{1379FE51-3C8F-43EA-AADD-DD4021772FF1}" srcOrd="0" destOrd="0" presId="urn:microsoft.com/office/officeart/2005/8/layout/vProcess5"/>
    <dgm:cxn modelId="{B95FD29E-E740-4CC8-B3BF-B6479FC46202}" type="presOf" srcId="{C2DFF8FF-BA40-4479-A05C-F73E8A1D5A61}" destId="{46A87EA0-C742-47C6-B463-A2BF21D5D6A4}" srcOrd="0" destOrd="0" presId="urn:microsoft.com/office/officeart/2005/8/layout/vProcess5"/>
    <dgm:cxn modelId="{0E5DD182-7253-46D6-83B5-7E4B02151945}" type="presOf" srcId="{385AD5FF-D54B-4AAA-BC84-28641047BED3}" destId="{6B781A39-78CF-467C-920C-ED0EADF6994B}" srcOrd="0" destOrd="0" presId="urn:microsoft.com/office/officeart/2005/8/layout/vProcess5"/>
    <dgm:cxn modelId="{7D2A0AE2-DEA8-4BEA-B272-14476A22202A}" type="presOf" srcId="{C2DFF8FF-BA40-4479-A05C-F73E8A1D5A61}" destId="{0125FAE4-7A18-4098-AD32-394D1C7F9B06}" srcOrd="1" destOrd="0" presId="urn:microsoft.com/office/officeart/2005/8/layout/vProcess5"/>
    <dgm:cxn modelId="{8EABF0DD-2D39-481C-9988-844D48349ABC}" type="presOf" srcId="{584F071D-F896-419A-8AB9-CF540C8A99D5}" destId="{2F1BFC43-189D-4C23-8D77-9DA5CCD66E8A}" srcOrd="0" destOrd="0" presId="urn:microsoft.com/office/officeart/2005/8/layout/vProcess5"/>
    <dgm:cxn modelId="{CCF314F8-5DAA-4F31-BEC3-F1D21F0CC8A7}" type="presOf" srcId="{591B088B-A1C4-481D-B039-0B5ED109A880}" destId="{4F584405-F587-4304-BDF5-B7C2BC81B3F9}" srcOrd="0" destOrd="0" presId="urn:microsoft.com/office/officeart/2005/8/layout/vProcess5"/>
    <dgm:cxn modelId="{8B80918A-94D8-445F-9887-CB372FF8E40F}" srcId="{591B088B-A1C4-481D-B039-0B5ED109A880}" destId="{1AD0C48C-9A0F-4294-B200-604B7D622B2F}" srcOrd="3" destOrd="0" parTransId="{853AF41D-CEDF-4167-8D5C-F18D131029BF}" sibTransId="{CFEACA87-A12F-4112-A020-F43D6CCC36FE}"/>
    <dgm:cxn modelId="{51D4B666-54CD-4DE1-8A66-10D2E265559B}" srcId="{591B088B-A1C4-481D-B039-0B5ED109A880}" destId="{584F071D-F896-419A-8AB9-CF540C8A99D5}" srcOrd="1" destOrd="0" parTransId="{BB4E542F-5A5B-4041-AA83-F7324C087CBC}" sibTransId="{DD84435E-0B72-49D4-9E83-43584DDA2452}"/>
    <dgm:cxn modelId="{9E550009-E864-4D01-A5BA-81EB7A0D95B8}" srcId="{591B088B-A1C4-481D-B039-0B5ED109A880}" destId="{C2DFF8FF-BA40-4479-A05C-F73E8A1D5A61}" srcOrd="0" destOrd="0" parTransId="{6478E670-B10B-4790-BD1E-667372156499}" sibTransId="{385AD5FF-D54B-4AAA-BC84-28641047BED3}"/>
    <dgm:cxn modelId="{47CB00DE-A954-4B5B-B866-B3EF21C956C2}" type="presOf" srcId="{FEFB3B23-2FA9-494C-B368-6E9F12E4E8E9}" destId="{7F142C59-DFA3-445C-8862-C97324E535E8}" srcOrd="0" destOrd="0" presId="urn:microsoft.com/office/officeart/2005/8/layout/vProcess5"/>
    <dgm:cxn modelId="{1AA51ECF-8EBE-48F5-B7AA-4F3D43214BFE}" type="presOf" srcId="{DECDF131-F1DB-4078-8E62-0A8C2B5EE422}" destId="{2CCBD808-7761-40B3-89CF-03FA7CEB7185}" srcOrd="0" destOrd="0" presId="urn:microsoft.com/office/officeart/2005/8/layout/vProcess5"/>
    <dgm:cxn modelId="{751477BD-8B92-4035-9C2B-46E2C53F2571}" type="presOf" srcId="{DECDF131-F1DB-4078-8E62-0A8C2B5EE422}" destId="{EB5B1364-8C55-40B1-AB5C-4AC0372BC4F5}" srcOrd="1" destOrd="0" presId="urn:microsoft.com/office/officeart/2005/8/layout/vProcess5"/>
    <dgm:cxn modelId="{174DDCBA-AB42-4F5B-AFB2-5344624C2EAB}" type="presOf" srcId="{584F071D-F896-419A-8AB9-CF540C8A99D5}" destId="{D3D37AA1-21E4-4E81-B178-A166348A3485}" srcOrd="1" destOrd="0" presId="urn:microsoft.com/office/officeart/2005/8/layout/vProcess5"/>
    <dgm:cxn modelId="{E802CE88-6B5A-459F-BA34-9EC86CCB8014}" type="presParOf" srcId="{4F584405-F587-4304-BDF5-B7C2BC81B3F9}" destId="{E2F523B7-791F-4352-B4E9-C16E905DCCC0}" srcOrd="0" destOrd="0" presId="urn:microsoft.com/office/officeart/2005/8/layout/vProcess5"/>
    <dgm:cxn modelId="{571E10C8-EF90-4355-B3BE-3F6EC788E372}" type="presParOf" srcId="{4F584405-F587-4304-BDF5-B7C2BC81B3F9}" destId="{46A87EA0-C742-47C6-B463-A2BF21D5D6A4}" srcOrd="1" destOrd="0" presId="urn:microsoft.com/office/officeart/2005/8/layout/vProcess5"/>
    <dgm:cxn modelId="{0D49C0BB-396E-4437-BE40-BEA21960C746}" type="presParOf" srcId="{4F584405-F587-4304-BDF5-B7C2BC81B3F9}" destId="{2F1BFC43-189D-4C23-8D77-9DA5CCD66E8A}" srcOrd="2" destOrd="0" presId="urn:microsoft.com/office/officeart/2005/8/layout/vProcess5"/>
    <dgm:cxn modelId="{F8B5AF4E-CF00-47B5-AA6A-2067988205B4}" type="presParOf" srcId="{4F584405-F587-4304-BDF5-B7C2BC81B3F9}" destId="{2CCBD808-7761-40B3-89CF-03FA7CEB7185}" srcOrd="3" destOrd="0" presId="urn:microsoft.com/office/officeart/2005/8/layout/vProcess5"/>
    <dgm:cxn modelId="{B28D5C0E-31EC-4972-B00D-AC5CDEFD0F66}" type="presParOf" srcId="{4F584405-F587-4304-BDF5-B7C2BC81B3F9}" destId="{DCE8A13E-5C2C-485F-8659-AE0674E28447}" srcOrd="4" destOrd="0" presId="urn:microsoft.com/office/officeart/2005/8/layout/vProcess5"/>
    <dgm:cxn modelId="{9194861D-767B-47F7-A86F-D8CDF677062A}" type="presParOf" srcId="{4F584405-F587-4304-BDF5-B7C2BC81B3F9}" destId="{6B781A39-78CF-467C-920C-ED0EADF6994B}" srcOrd="5" destOrd="0" presId="urn:microsoft.com/office/officeart/2005/8/layout/vProcess5"/>
    <dgm:cxn modelId="{1D1A5339-8F87-46A6-BCB7-BFEBAA8BBB11}" type="presParOf" srcId="{4F584405-F587-4304-BDF5-B7C2BC81B3F9}" destId="{1379FE51-3C8F-43EA-AADD-DD4021772FF1}" srcOrd="6" destOrd="0" presId="urn:microsoft.com/office/officeart/2005/8/layout/vProcess5"/>
    <dgm:cxn modelId="{12DA0B52-4888-44E7-B312-797800A4B6F1}" type="presParOf" srcId="{4F584405-F587-4304-BDF5-B7C2BC81B3F9}" destId="{7F142C59-DFA3-445C-8862-C97324E535E8}" srcOrd="7" destOrd="0" presId="urn:microsoft.com/office/officeart/2005/8/layout/vProcess5"/>
    <dgm:cxn modelId="{B144AC1A-B1E9-4C08-A3A4-A527982A52B3}" type="presParOf" srcId="{4F584405-F587-4304-BDF5-B7C2BC81B3F9}" destId="{0125FAE4-7A18-4098-AD32-394D1C7F9B06}" srcOrd="8" destOrd="0" presId="urn:microsoft.com/office/officeart/2005/8/layout/vProcess5"/>
    <dgm:cxn modelId="{49E469D9-E620-4BC9-AC49-660A7EC1B3F7}" type="presParOf" srcId="{4F584405-F587-4304-BDF5-B7C2BC81B3F9}" destId="{D3D37AA1-21E4-4E81-B178-A166348A3485}" srcOrd="9" destOrd="0" presId="urn:microsoft.com/office/officeart/2005/8/layout/vProcess5"/>
    <dgm:cxn modelId="{6F1E035A-D392-47C0-BC4C-02586A7B7CF8}" type="presParOf" srcId="{4F584405-F587-4304-BDF5-B7C2BC81B3F9}" destId="{EB5B1364-8C55-40B1-AB5C-4AC0372BC4F5}" srcOrd="10" destOrd="0" presId="urn:microsoft.com/office/officeart/2005/8/layout/vProcess5"/>
    <dgm:cxn modelId="{A2B33733-99A9-4F5D-92F4-E799DB10EEFD}" type="presParOf" srcId="{4F584405-F587-4304-BDF5-B7C2BC81B3F9}" destId="{15CB684C-5C41-41B7-9720-E6F59CD4A68D}" srcOrd="11" destOrd="0" presId="urn:microsoft.com/office/officeart/2005/8/layout/vProcess5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806A2C-064D-4D02-9697-AF5A555002C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C9B701-1E81-4306-BE29-96E5498E2C04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гармоничной жизни в </a:t>
          </a:r>
          <a:r>
            <a:rPr lang="ru-RU" sz="2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многокультурном</a:t>
          </a:r>
          <a:r>
            <a: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обществе</a:t>
          </a:r>
          <a:endParaRPr lang="ru-RU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3F97BC-073F-4EC6-BF1B-5FF00D707586}" type="parTrans" cxnId="{226665F8-AC6A-43E2-AD99-E0BB725F72A4}">
      <dgm:prSet/>
      <dgm:spPr/>
      <dgm:t>
        <a:bodyPr/>
        <a:lstStyle/>
        <a:p>
          <a:endParaRPr lang="ru-RU"/>
        </a:p>
      </dgm:t>
    </dgm:pt>
    <dgm:pt modelId="{D284A37D-FB0D-45B5-AFA7-77C1363E797B}" type="sibTrans" cxnId="{226665F8-AC6A-43E2-AD99-E0BB725F72A4}">
      <dgm:prSet/>
      <dgm:spPr/>
      <dgm:t>
        <a:bodyPr/>
        <a:lstStyle/>
        <a:p>
          <a:endParaRPr lang="ru-RU"/>
        </a:p>
      </dgm:t>
    </dgm:pt>
    <dgm:pt modelId="{F23AEAA2-2E03-4617-B5F4-BF212736B07A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Для профессионального успеха на изменяющемся рынке труда</a:t>
          </a:r>
          <a:endParaRPr lang="ru-RU" sz="2400" dirty="0">
            <a:solidFill>
              <a:schemeClr val="tx1"/>
            </a:solidFill>
          </a:endParaRPr>
        </a:p>
      </dgm:t>
    </dgm:pt>
    <dgm:pt modelId="{1822F6A5-DEA3-4E9B-AD9C-5220C530C438}" type="parTrans" cxnId="{66C2F9B9-039A-4C5F-B364-3FF64B7A2E01}">
      <dgm:prSet/>
      <dgm:spPr/>
      <dgm:t>
        <a:bodyPr/>
        <a:lstStyle/>
        <a:p>
          <a:endParaRPr lang="ru-RU"/>
        </a:p>
      </dgm:t>
    </dgm:pt>
    <dgm:pt modelId="{A012DA88-3917-4343-9D6A-1E27874B9D9A}" type="sibTrans" cxnId="{66C2F9B9-039A-4C5F-B364-3FF64B7A2E01}">
      <dgm:prSet/>
      <dgm:spPr/>
      <dgm:t>
        <a:bodyPr/>
        <a:lstStyle/>
        <a:p>
          <a:endParaRPr lang="ru-RU"/>
        </a:p>
      </dgm:t>
    </dgm:pt>
    <dgm:pt modelId="{EF254F1A-7B72-4C82-92C5-551E713DA879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Для эффективного и ответственного использования </a:t>
          </a:r>
          <a:r>
            <a:rPr lang="ru-RU" sz="2400" dirty="0" err="1" smtClean="0">
              <a:solidFill>
                <a:schemeClr val="tx1"/>
              </a:solidFill>
            </a:rPr>
            <a:t>медиаплатформ</a:t>
          </a:r>
          <a:endParaRPr lang="ru-RU" sz="2400" dirty="0">
            <a:solidFill>
              <a:schemeClr val="tx1"/>
            </a:solidFill>
          </a:endParaRPr>
        </a:p>
      </dgm:t>
    </dgm:pt>
    <dgm:pt modelId="{738936C4-EBAD-4402-9711-D56A337FCE86}" type="parTrans" cxnId="{4BA67958-D4E4-4535-BF88-CCA15413E595}">
      <dgm:prSet/>
      <dgm:spPr/>
      <dgm:t>
        <a:bodyPr/>
        <a:lstStyle/>
        <a:p>
          <a:endParaRPr lang="ru-RU"/>
        </a:p>
      </dgm:t>
    </dgm:pt>
    <dgm:pt modelId="{D74B311F-A3D5-4F29-B2CE-150EED72AB20}" type="sibTrans" cxnId="{4BA67958-D4E4-4535-BF88-CCA15413E595}">
      <dgm:prSet/>
      <dgm:spPr/>
      <dgm:t>
        <a:bodyPr/>
        <a:lstStyle/>
        <a:p>
          <a:endParaRPr lang="ru-RU"/>
        </a:p>
      </dgm:t>
    </dgm:pt>
    <dgm:pt modelId="{AE993366-07AA-4D49-AA20-A241147A45D4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Для поддержания Целей устойчивого развития</a:t>
          </a:r>
          <a:endParaRPr lang="ru-RU" b="0" dirty="0">
            <a:solidFill>
              <a:schemeClr val="tx1"/>
            </a:solidFill>
          </a:endParaRPr>
        </a:p>
      </dgm:t>
    </dgm:pt>
    <dgm:pt modelId="{C35B9875-2B76-43FC-95BB-B6D6456E3778}" type="parTrans" cxnId="{4858838F-1159-4DDB-B21E-5797AC28F9C2}">
      <dgm:prSet/>
      <dgm:spPr/>
      <dgm:t>
        <a:bodyPr/>
        <a:lstStyle/>
        <a:p>
          <a:endParaRPr lang="ru-RU"/>
        </a:p>
      </dgm:t>
    </dgm:pt>
    <dgm:pt modelId="{C5E9A3C0-12FA-43BC-8795-7BA64FE9DEC0}" type="sibTrans" cxnId="{4858838F-1159-4DDB-B21E-5797AC28F9C2}">
      <dgm:prSet/>
      <dgm:spPr/>
      <dgm:t>
        <a:bodyPr/>
        <a:lstStyle/>
        <a:p>
          <a:endParaRPr lang="ru-RU"/>
        </a:p>
      </dgm:t>
    </dgm:pt>
    <dgm:pt modelId="{F843660C-0C6B-4C10-ADE5-48E124791BB6}" type="pres">
      <dgm:prSet presAssocID="{1A806A2C-064D-4D02-9697-AF5A555002C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096E05-5FE1-430A-853A-F15881028C2B}" type="pres">
      <dgm:prSet presAssocID="{6EC9B701-1E81-4306-BE29-96E5498E2C04}" presName="parentLin" presStyleCnt="0"/>
      <dgm:spPr/>
    </dgm:pt>
    <dgm:pt modelId="{42E67AFC-3CA9-41D9-96BC-1C25953B4060}" type="pres">
      <dgm:prSet presAssocID="{6EC9B701-1E81-4306-BE29-96E5498E2C0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740E0CA-BDE8-4385-93EC-3409581DE252}" type="pres">
      <dgm:prSet presAssocID="{6EC9B701-1E81-4306-BE29-96E5498E2C04}" presName="parentText" presStyleLbl="node1" presStyleIdx="0" presStyleCnt="4" custScaleY="125348" custLinFactNeighborX="-3232" custLinFactNeighborY="-809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E5632-20B3-4780-93B7-895EF915EBBA}" type="pres">
      <dgm:prSet presAssocID="{6EC9B701-1E81-4306-BE29-96E5498E2C04}" presName="negativeSpace" presStyleCnt="0"/>
      <dgm:spPr/>
    </dgm:pt>
    <dgm:pt modelId="{4D482AC1-D940-4A4F-AC1C-4C7C0359AE80}" type="pres">
      <dgm:prSet presAssocID="{6EC9B701-1E81-4306-BE29-96E5498E2C04}" presName="childText" presStyleLbl="conFgAcc1" presStyleIdx="0" presStyleCnt="4" custLinFactY="-53682" custLinFactNeighborX="1613" custLinFactNeighborY="-100000">
        <dgm:presLayoutVars>
          <dgm:bulletEnabled val="1"/>
        </dgm:presLayoutVars>
      </dgm:prSet>
      <dgm:spPr/>
    </dgm:pt>
    <dgm:pt modelId="{186EFDF5-6961-4C5B-BAC1-4F1852099853}" type="pres">
      <dgm:prSet presAssocID="{D284A37D-FB0D-45B5-AFA7-77C1363E797B}" presName="spaceBetweenRectangles" presStyleCnt="0"/>
      <dgm:spPr/>
    </dgm:pt>
    <dgm:pt modelId="{5FB9614B-AA31-4F52-A6C5-38E701AEDAD5}" type="pres">
      <dgm:prSet presAssocID="{F23AEAA2-2E03-4617-B5F4-BF212736B07A}" presName="parentLin" presStyleCnt="0"/>
      <dgm:spPr/>
    </dgm:pt>
    <dgm:pt modelId="{C3E1C9BF-D2E3-4AE3-BBB8-55D58C44FCDE}" type="pres">
      <dgm:prSet presAssocID="{F23AEAA2-2E03-4617-B5F4-BF212736B07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391AE2E-2EDD-411F-888B-323E8DE2260B}" type="pres">
      <dgm:prSet presAssocID="{F23AEAA2-2E03-4617-B5F4-BF212736B07A}" presName="parentText" presStyleLbl="node1" presStyleIdx="1" presStyleCnt="4" custLinFactNeighborX="-3232" custLinFactNeighborY="-294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34959-83B3-43AC-97F4-A8FE0BF542E9}" type="pres">
      <dgm:prSet presAssocID="{F23AEAA2-2E03-4617-B5F4-BF212736B07A}" presName="negativeSpace" presStyleCnt="0"/>
      <dgm:spPr/>
    </dgm:pt>
    <dgm:pt modelId="{3A07724C-3B4B-43F8-9CD5-EE0360A3D782}" type="pres">
      <dgm:prSet presAssocID="{F23AEAA2-2E03-4617-B5F4-BF212736B07A}" presName="childText" presStyleLbl="conFgAcc1" presStyleIdx="1" presStyleCnt="4" custLinFactY="-4195" custLinFactNeighborY="-100000">
        <dgm:presLayoutVars>
          <dgm:bulletEnabled val="1"/>
        </dgm:presLayoutVars>
      </dgm:prSet>
      <dgm:spPr/>
    </dgm:pt>
    <dgm:pt modelId="{EABFBC7B-77DB-40C7-BB5A-4DFA8F2FE576}" type="pres">
      <dgm:prSet presAssocID="{A012DA88-3917-4343-9D6A-1E27874B9D9A}" presName="spaceBetweenRectangles" presStyleCnt="0"/>
      <dgm:spPr/>
    </dgm:pt>
    <dgm:pt modelId="{BBB3B4C1-CEE7-4107-A7FD-55D902022DDA}" type="pres">
      <dgm:prSet presAssocID="{EF254F1A-7B72-4C82-92C5-551E713DA879}" presName="parentLin" presStyleCnt="0"/>
      <dgm:spPr/>
    </dgm:pt>
    <dgm:pt modelId="{843CCF89-5326-42C1-810C-7B1993939C82}" type="pres">
      <dgm:prSet presAssocID="{EF254F1A-7B72-4C82-92C5-551E713DA87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3F83EDA-E29E-4248-BB9C-E2D28D4DE8CD}" type="pres">
      <dgm:prSet presAssocID="{EF254F1A-7B72-4C82-92C5-551E713DA879}" presName="parentText" presStyleLbl="node1" presStyleIdx="2" presStyleCnt="4" custScaleY="1329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7CA7E-2D34-46C6-86FC-4CF0E2660800}" type="pres">
      <dgm:prSet presAssocID="{EF254F1A-7B72-4C82-92C5-551E713DA879}" presName="negativeSpace" presStyleCnt="0"/>
      <dgm:spPr/>
    </dgm:pt>
    <dgm:pt modelId="{72D32608-D747-4251-B8CF-56C018ACF277}" type="pres">
      <dgm:prSet presAssocID="{EF254F1A-7B72-4C82-92C5-551E713DA879}" presName="childText" presStyleLbl="conFgAcc1" presStyleIdx="2" presStyleCnt="4" custLinFactNeighborY="48368">
        <dgm:presLayoutVars>
          <dgm:bulletEnabled val="1"/>
        </dgm:presLayoutVars>
      </dgm:prSet>
      <dgm:spPr/>
    </dgm:pt>
    <dgm:pt modelId="{96A8ACE9-A4A4-4DEB-B8B3-834F48DDE5E6}" type="pres">
      <dgm:prSet presAssocID="{D74B311F-A3D5-4F29-B2CE-150EED72AB20}" presName="spaceBetweenRectangles" presStyleCnt="0"/>
      <dgm:spPr/>
    </dgm:pt>
    <dgm:pt modelId="{2757E401-2732-42DC-A2B0-8A50C3E4A750}" type="pres">
      <dgm:prSet presAssocID="{AE993366-07AA-4D49-AA20-A241147A45D4}" presName="parentLin" presStyleCnt="0"/>
      <dgm:spPr/>
    </dgm:pt>
    <dgm:pt modelId="{51411D88-E1C3-4856-92E7-E2C01943328E}" type="pres">
      <dgm:prSet presAssocID="{AE993366-07AA-4D49-AA20-A241147A45D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04AC557-183B-4EDA-98A9-B0302722D2A3}" type="pres">
      <dgm:prSet presAssocID="{AE993366-07AA-4D49-AA20-A241147A45D4}" presName="parentText" presStyleLbl="node1" presStyleIdx="3" presStyleCnt="4" custScaleY="146095" custLinFactNeighborX="-3225" custLinFactNeighborY="434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6FA03-30B8-4165-95FA-7DAEE7195081}" type="pres">
      <dgm:prSet presAssocID="{AE993366-07AA-4D49-AA20-A241147A45D4}" presName="negativeSpace" presStyleCnt="0"/>
      <dgm:spPr/>
    </dgm:pt>
    <dgm:pt modelId="{28E7CDDE-1884-43AB-8D85-03C3FDE8801E}" type="pres">
      <dgm:prSet presAssocID="{AE993366-07AA-4D49-AA20-A241147A45D4}" presName="childText" presStyleLbl="conFgAcc1" presStyleIdx="3" presStyleCnt="4" custLinFactY="14779" custLinFactNeighborY="100000">
        <dgm:presLayoutVars>
          <dgm:bulletEnabled val="1"/>
        </dgm:presLayoutVars>
      </dgm:prSet>
      <dgm:spPr/>
    </dgm:pt>
  </dgm:ptLst>
  <dgm:cxnLst>
    <dgm:cxn modelId="{4858838F-1159-4DDB-B21E-5797AC28F9C2}" srcId="{1A806A2C-064D-4D02-9697-AF5A555002CD}" destId="{AE993366-07AA-4D49-AA20-A241147A45D4}" srcOrd="3" destOrd="0" parTransId="{C35B9875-2B76-43FC-95BB-B6D6456E3778}" sibTransId="{C5E9A3C0-12FA-43BC-8795-7BA64FE9DEC0}"/>
    <dgm:cxn modelId="{EF6E866E-E604-4157-9CAB-ECE647DFF30C}" type="presOf" srcId="{F23AEAA2-2E03-4617-B5F4-BF212736B07A}" destId="{C391AE2E-2EDD-411F-888B-323E8DE2260B}" srcOrd="1" destOrd="0" presId="urn:microsoft.com/office/officeart/2005/8/layout/list1"/>
    <dgm:cxn modelId="{6DE53039-3C9D-4FAF-8F33-BEE54B7C45BC}" type="presOf" srcId="{AE993366-07AA-4D49-AA20-A241147A45D4}" destId="{51411D88-E1C3-4856-92E7-E2C01943328E}" srcOrd="0" destOrd="0" presId="urn:microsoft.com/office/officeart/2005/8/layout/list1"/>
    <dgm:cxn modelId="{96520068-7272-447F-AD1A-CFD8D85C06FD}" type="presOf" srcId="{6EC9B701-1E81-4306-BE29-96E5498E2C04}" destId="{42E67AFC-3CA9-41D9-96BC-1C25953B4060}" srcOrd="0" destOrd="0" presId="urn:microsoft.com/office/officeart/2005/8/layout/list1"/>
    <dgm:cxn modelId="{29EC4D6B-3105-4680-8727-D5487423382C}" type="presOf" srcId="{EF254F1A-7B72-4C82-92C5-551E713DA879}" destId="{843CCF89-5326-42C1-810C-7B1993939C82}" srcOrd="0" destOrd="0" presId="urn:microsoft.com/office/officeart/2005/8/layout/list1"/>
    <dgm:cxn modelId="{226665F8-AC6A-43E2-AD99-E0BB725F72A4}" srcId="{1A806A2C-064D-4D02-9697-AF5A555002CD}" destId="{6EC9B701-1E81-4306-BE29-96E5498E2C04}" srcOrd="0" destOrd="0" parTransId="{B63F97BC-073F-4EC6-BF1B-5FF00D707586}" sibTransId="{D284A37D-FB0D-45B5-AFA7-77C1363E797B}"/>
    <dgm:cxn modelId="{BA345EEC-397F-4EB6-91F4-F22972E11665}" type="presOf" srcId="{AE993366-07AA-4D49-AA20-A241147A45D4}" destId="{904AC557-183B-4EDA-98A9-B0302722D2A3}" srcOrd="1" destOrd="0" presId="urn:microsoft.com/office/officeart/2005/8/layout/list1"/>
    <dgm:cxn modelId="{6DB80AB4-23A0-4D67-B35C-4D77E4B3CBF9}" type="presOf" srcId="{EF254F1A-7B72-4C82-92C5-551E713DA879}" destId="{53F83EDA-E29E-4248-BB9C-E2D28D4DE8CD}" srcOrd="1" destOrd="0" presId="urn:microsoft.com/office/officeart/2005/8/layout/list1"/>
    <dgm:cxn modelId="{DF8CE199-09E8-4E86-B368-DF39CA3115CC}" type="presOf" srcId="{1A806A2C-064D-4D02-9697-AF5A555002CD}" destId="{F843660C-0C6B-4C10-ADE5-48E124791BB6}" srcOrd="0" destOrd="0" presId="urn:microsoft.com/office/officeart/2005/8/layout/list1"/>
    <dgm:cxn modelId="{66C2F9B9-039A-4C5F-B364-3FF64B7A2E01}" srcId="{1A806A2C-064D-4D02-9697-AF5A555002CD}" destId="{F23AEAA2-2E03-4617-B5F4-BF212736B07A}" srcOrd="1" destOrd="0" parTransId="{1822F6A5-DEA3-4E9B-AD9C-5220C530C438}" sibTransId="{A012DA88-3917-4343-9D6A-1E27874B9D9A}"/>
    <dgm:cxn modelId="{6AB6EDF4-E563-4C0C-959E-4B6C778D939F}" type="presOf" srcId="{F23AEAA2-2E03-4617-B5F4-BF212736B07A}" destId="{C3E1C9BF-D2E3-4AE3-BBB8-55D58C44FCDE}" srcOrd="0" destOrd="0" presId="urn:microsoft.com/office/officeart/2005/8/layout/list1"/>
    <dgm:cxn modelId="{4BA67958-D4E4-4535-BF88-CCA15413E595}" srcId="{1A806A2C-064D-4D02-9697-AF5A555002CD}" destId="{EF254F1A-7B72-4C82-92C5-551E713DA879}" srcOrd="2" destOrd="0" parTransId="{738936C4-EBAD-4402-9711-D56A337FCE86}" sibTransId="{D74B311F-A3D5-4F29-B2CE-150EED72AB20}"/>
    <dgm:cxn modelId="{D10B1C86-AEDF-4CD8-91EF-486B0945D4D4}" type="presOf" srcId="{6EC9B701-1E81-4306-BE29-96E5498E2C04}" destId="{7740E0CA-BDE8-4385-93EC-3409581DE252}" srcOrd="1" destOrd="0" presId="urn:microsoft.com/office/officeart/2005/8/layout/list1"/>
    <dgm:cxn modelId="{42239E3C-C7E8-4939-A209-C3168D9E3620}" type="presParOf" srcId="{F843660C-0C6B-4C10-ADE5-48E124791BB6}" destId="{C4096E05-5FE1-430A-853A-F15881028C2B}" srcOrd="0" destOrd="0" presId="urn:microsoft.com/office/officeart/2005/8/layout/list1"/>
    <dgm:cxn modelId="{D0600940-A91F-44FF-B5C0-EB1DC962026E}" type="presParOf" srcId="{C4096E05-5FE1-430A-853A-F15881028C2B}" destId="{42E67AFC-3CA9-41D9-96BC-1C25953B4060}" srcOrd="0" destOrd="0" presId="urn:microsoft.com/office/officeart/2005/8/layout/list1"/>
    <dgm:cxn modelId="{CB36222A-811B-4FFB-975C-38B465749032}" type="presParOf" srcId="{C4096E05-5FE1-430A-853A-F15881028C2B}" destId="{7740E0CA-BDE8-4385-93EC-3409581DE252}" srcOrd="1" destOrd="0" presId="urn:microsoft.com/office/officeart/2005/8/layout/list1"/>
    <dgm:cxn modelId="{57B2E8B4-58D8-42FB-8085-A20A718B4D76}" type="presParOf" srcId="{F843660C-0C6B-4C10-ADE5-48E124791BB6}" destId="{260E5632-20B3-4780-93B7-895EF915EBBA}" srcOrd="1" destOrd="0" presId="urn:microsoft.com/office/officeart/2005/8/layout/list1"/>
    <dgm:cxn modelId="{54D0242D-ECD7-4348-8C6E-F8A0B0A1D15B}" type="presParOf" srcId="{F843660C-0C6B-4C10-ADE5-48E124791BB6}" destId="{4D482AC1-D940-4A4F-AC1C-4C7C0359AE80}" srcOrd="2" destOrd="0" presId="urn:microsoft.com/office/officeart/2005/8/layout/list1"/>
    <dgm:cxn modelId="{885D382E-B311-4725-9AC7-74C85A6C05A1}" type="presParOf" srcId="{F843660C-0C6B-4C10-ADE5-48E124791BB6}" destId="{186EFDF5-6961-4C5B-BAC1-4F1852099853}" srcOrd="3" destOrd="0" presId="urn:microsoft.com/office/officeart/2005/8/layout/list1"/>
    <dgm:cxn modelId="{43C06DC3-5B4F-4E8C-B0B3-8D94F8E4F4DE}" type="presParOf" srcId="{F843660C-0C6B-4C10-ADE5-48E124791BB6}" destId="{5FB9614B-AA31-4F52-A6C5-38E701AEDAD5}" srcOrd="4" destOrd="0" presId="urn:microsoft.com/office/officeart/2005/8/layout/list1"/>
    <dgm:cxn modelId="{7E19159A-D05E-446A-8AF2-D635A492B077}" type="presParOf" srcId="{5FB9614B-AA31-4F52-A6C5-38E701AEDAD5}" destId="{C3E1C9BF-D2E3-4AE3-BBB8-55D58C44FCDE}" srcOrd="0" destOrd="0" presId="urn:microsoft.com/office/officeart/2005/8/layout/list1"/>
    <dgm:cxn modelId="{9CCE03EC-ECA7-46FB-A4CB-E93FFB432346}" type="presParOf" srcId="{5FB9614B-AA31-4F52-A6C5-38E701AEDAD5}" destId="{C391AE2E-2EDD-411F-888B-323E8DE2260B}" srcOrd="1" destOrd="0" presId="urn:microsoft.com/office/officeart/2005/8/layout/list1"/>
    <dgm:cxn modelId="{65DFE3AA-6CF8-4A06-A362-0765FB199AE9}" type="presParOf" srcId="{F843660C-0C6B-4C10-ADE5-48E124791BB6}" destId="{D1634959-83B3-43AC-97F4-A8FE0BF542E9}" srcOrd="5" destOrd="0" presId="urn:microsoft.com/office/officeart/2005/8/layout/list1"/>
    <dgm:cxn modelId="{202F6E74-55A7-4CE4-86F6-2A0BFB67771E}" type="presParOf" srcId="{F843660C-0C6B-4C10-ADE5-48E124791BB6}" destId="{3A07724C-3B4B-43F8-9CD5-EE0360A3D782}" srcOrd="6" destOrd="0" presId="urn:microsoft.com/office/officeart/2005/8/layout/list1"/>
    <dgm:cxn modelId="{6E6D7C88-706C-4234-BC86-5FC54D7CF530}" type="presParOf" srcId="{F843660C-0C6B-4C10-ADE5-48E124791BB6}" destId="{EABFBC7B-77DB-40C7-BB5A-4DFA8F2FE576}" srcOrd="7" destOrd="0" presId="urn:microsoft.com/office/officeart/2005/8/layout/list1"/>
    <dgm:cxn modelId="{171DBEE2-E900-44A5-A948-1A64290EC168}" type="presParOf" srcId="{F843660C-0C6B-4C10-ADE5-48E124791BB6}" destId="{BBB3B4C1-CEE7-4107-A7FD-55D902022DDA}" srcOrd="8" destOrd="0" presId="urn:microsoft.com/office/officeart/2005/8/layout/list1"/>
    <dgm:cxn modelId="{9B30CD22-0825-4A82-8124-DCBAC099FBB0}" type="presParOf" srcId="{BBB3B4C1-CEE7-4107-A7FD-55D902022DDA}" destId="{843CCF89-5326-42C1-810C-7B1993939C82}" srcOrd="0" destOrd="0" presId="urn:microsoft.com/office/officeart/2005/8/layout/list1"/>
    <dgm:cxn modelId="{81B39534-A8F1-43FB-9A2F-8765B69E88E1}" type="presParOf" srcId="{BBB3B4C1-CEE7-4107-A7FD-55D902022DDA}" destId="{53F83EDA-E29E-4248-BB9C-E2D28D4DE8CD}" srcOrd="1" destOrd="0" presId="urn:microsoft.com/office/officeart/2005/8/layout/list1"/>
    <dgm:cxn modelId="{90D1E0EF-6B0A-4D26-8C00-E18C4C1730AB}" type="presParOf" srcId="{F843660C-0C6B-4C10-ADE5-48E124791BB6}" destId="{BAE7CA7E-2D34-46C6-86FC-4CF0E2660800}" srcOrd="9" destOrd="0" presId="urn:microsoft.com/office/officeart/2005/8/layout/list1"/>
    <dgm:cxn modelId="{B6760AA2-0F45-42A3-8F12-485CEB0A2AFB}" type="presParOf" srcId="{F843660C-0C6B-4C10-ADE5-48E124791BB6}" destId="{72D32608-D747-4251-B8CF-56C018ACF277}" srcOrd="10" destOrd="0" presId="urn:microsoft.com/office/officeart/2005/8/layout/list1"/>
    <dgm:cxn modelId="{AC1B946F-E250-4F7E-8CF5-FED8E4CBD7C1}" type="presParOf" srcId="{F843660C-0C6B-4C10-ADE5-48E124791BB6}" destId="{96A8ACE9-A4A4-4DEB-B8B3-834F48DDE5E6}" srcOrd="11" destOrd="0" presId="urn:microsoft.com/office/officeart/2005/8/layout/list1"/>
    <dgm:cxn modelId="{DA9B0693-D848-483B-A461-1AE7554C7354}" type="presParOf" srcId="{F843660C-0C6B-4C10-ADE5-48E124791BB6}" destId="{2757E401-2732-42DC-A2B0-8A50C3E4A750}" srcOrd="12" destOrd="0" presId="urn:microsoft.com/office/officeart/2005/8/layout/list1"/>
    <dgm:cxn modelId="{7AE04729-6786-4DCD-9671-CAFC83CEB90A}" type="presParOf" srcId="{2757E401-2732-42DC-A2B0-8A50C3E4A750}" destId="{51411D88-E1C3-4856-92E7-E2C01943328E}" srcOrd="0" destOrd="0" presId="urn:microsoft.com/office/officeart/2005/8/layout/list1"/>
    <dgm:cxn modelId="{6AA9BC36-453D-4004-9FD5-DE1B0749DA6D}" type="presParOf" srcId="{2757E401-2732-42DC-A2B0-8A50C3E4A750}" destId="{904AC557-183B-4EDA-98A9-B0302722D2A3}" srcOrd="1" destOrd="0" presId="urn:microsoft.com/office/officeart/2005/8/layout/list1"/>
    <dgm:cxn modelId="{AD02CC70-0D9B-45C6-B2D2-A5C6335C2C7F}" type="presParOf" srcId="{F843660C-0C6B-4C10-ADE5-48E124791BB6}" destId="{1E66FA03-30B8-4165-95FA-7DAEE7195081}" srcOrd="13" destOrd="0" presId="urn:microsoft.com/office/officeart/2005/8/layout/list1"/>
    <dgm:cxn modelId="{A37AE4D3-2398-48D1-AE3B-0017008FEF7F}" type="presParOf" srcId="{F843660C-0C6B-4C10-ADE5-48E124791BB6}" destId="{28E7CDDE-1884-43AB-8D85-03C3FDE8801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D844D6-D882-4240-A312-B2765E4B1C1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DF1C8C-9DE4-4AAB-8B5E-CAF669984FDA}">
      <dgm:prSet phldrT="[Текст]" custT="1"/>
      <dgm:spPr/>
      <dgm:t>
        <a:bodyPr/>
        <a:lstStyle/>
        <a:p>
          <a:r>
            <a:rPr lang="ru-RU" sz="2400" dirty="0" smtClean="0"/>
            <a:t>культура и межкультурные отношения (25% заданий);</a:t>
          </a:r>
          <a:endParaRPr lang="ru-RU" sz="2400" dirty="0"/>
        </a:p>
      </dgm:t>
    </dgm:pt>
    <dgm:pt modelId="{38797027-1BC9-4F80-919B-6E09F126EFBE}" type="parTrans" cxnId="{49F971C3-95E1-4274-AC71-19C04A01B87C}">
      <dgm:prSet/>
      <dgm:spPr/>
      <dgm:t>
        <a:bodyPr/>
        <a:lstStyle/>
        <a:p>
          <a:endParaRPr lang="ru-RU"/>
        </a:p>
      </dgm:t>
    </dgm:pt>
    <dgm:pt modelId="{D0227F76-3489-447F-BBB3-B441A1440C29}" type="sibTrans" cxnId="{49F971C3-95E1-4274-AC71-19C04A01B87C}">
      <dgm:prSet/>
      <dgm:spPr/>
      <dgm:t>
        <a:bodyPr/>
        <a:lstStyle/>
        <a:p>
          <a:endParaRPr lang="ru-RU"/>
        </a:p>
      </dgm:t>
    </dgm:pt>
    <dgm:pt modelId="{0A6CC4FB-60E1-4A8E-A293-44E47E6E5E70}">
      <dgm:prSet phldrT="[Текст]" custT="1"/>
      <dgm:spPr/>
      <dgm:t>
        <a:bodyPr/>
        <a:lstStyle/>
        <a:p>
          <a:r>
            <a:rPr lang="ru-RU" sz="2400" dirty="0" smtClean="0"/>
            <a:t>социально-экономическое развитие и взаимозависимость (37,5% заданий</a:t>
          </a:r>
          <a:endParaRPr lang="ru-RU" sz="2400" dirty="0"/>
        </a:p>
      </dgm:t>
    </dgm:pt>
    <dgm:pt modelId="{66A85A24-8D10-4B6C-A9FF-847A185D92D8}" type="parTrans" cxnId="{9140B0DD-B7C6-432C-8AC1-49D6461F87A7}">
      <dgm:prSet/>
      <dgm:spPr/>
      <dgm:t>
        <a:bodyPr/>
        <a:lstStyle/>
        <a:p>
          <a:endParaRPr lang="ru-RU"/>
        </a:p>
      </dgm:t>
    </dgm:pt>
    <dgm:pt modelId="{1386E04B-4BA3-4B44-9346-B37BE1F1A16B}" type="sibTrans" cxnId="{9140B0DD-B7C6-432C-8AC1-49D6461F87A7}">
      <dgm:prSet/>
      <dgm:spPr/>
      <dgm:t>
        <a:bodyPr/>
        <a:lstStyle/>
        <a:p>
          <a:endParaRPr lang="ru-RU"/>
        </a:p>
      </dgm:t>
    </dgm:pt>
    <dgm:pt modelId="{D6AD2E20-7679-4565-BEA3-759F267B7BCD}">
      <dgm:prSet phldrT="[Текст]" custT="1"/>
      <dgm:spPr/>
      <dgm:t>
        <a:bodyPr/>
        <a:lstStyle/>
        <a:p>
          <a:r>
            <a:rPr lang="ru-RU" sz="2400" dirty="0" smtClean="0"/>
            <a:t>экологические риски (12,5% заданий); </a:t>
          </a:r>
          <a:endParaRPr lang="ru-RU" sz="2400" dirty="0"/>
        </a:p>
      </dgm:t>
    </dgm:pt>
    <dgm:pt modelId="{A837A936-6A44-47D7-87B2-1DCD2F208EF4}" type="parTrans" cxnId="{ACB9852B-5BFD-4763-83F2-6DBD8FD5C340}">
      <dgm:prSet/>
      <dgm:spPr/>
      <dgm:t>
        <a:bodyPr/>
        <a:lstStyle/>
        <a:p>
          <a:endParaRPr lang="ru-RU"/>
        </a:p>
      </dgm:t>
    </dgm:pt>
    <dgm:pt modelId="{F91F1200-7274-4010-878C-33753591BB2F}" type="sibTrans" cxnId="{ACB9852B-5BFD-4763-83F2-6DBD8FD5C340}">
      <dgm:prSet/>
      <dgm:spPr/>
      <dgm:t>
        <a:bodyPr/>
        <a:lstStyle/>
        <a:p>
          <a:endParaRPr lang="ru-RU"/>
        </a:p>
      </dgm:t>
    </dgm:pt>
    <dgm:pt modelId="{01E0667F-4CD0-4C15-81E8-AE66E11A17A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общественные институты, конфликты и права человека (25% заданий).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D9E9A118-012A-4C1F-8DFB-F3A56814F5BA}" type="parTrans" cxnId="{444307E8-66EE-4262-A072-666E9981C2AE}">
      <dgm:prSet/>
      <dgm:spPr/>
      <dgm:t>
        <a:bodyPr/>
        <a:lstStyle/>
        <a:p>
          <a:endParaRPr lang="ru-RU"/>
        </a:p>
      </dgm:t>
    </dgm:pt>
    <dgm:pt modelId="{9D46BC93-826F-49FE-A735-6C8A7A692D6D}" type="sibTrans" cxnId="{444307E8-66EE-4262-A072-666E9981C2AE}">
      <dgm:prSet/>
      <dgm:spPr/>
      <dgm:t>
        <a:bodyPr/>
        <a:lstStyle/>
        <a:p>
          <a:endParaRPr lang="ru-RU"/>
        </a:p>
      </dgm:t>
    </dgm:pt>
    <dgm:pt modelId="{8BACB60E-C757-4EE0-9D2A-B69221024359}" type="pres">
      <dgm:prSet presAssocID="{48D844D6-D882-4240-A312-B2765E4B1C1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56DE59-2233-4832-A72F-0E87968742A6}" type="pres">
      <dgm:prSet presAssocID="{48D844D6-D882-4240-A312-B2765E4B1C1A}" presName="dummyMaxCanvas" presStyleCnt="0">
        <dgm:presLayoutVars/>
      </dgm:prSet>
      <dgm:spPr/>
    </dgm:pt>
    <dgm:pt modelId="{9299F0B7-0415-4E96-8A95-D543D3C3BE31}" type="pres">
      <dgm:prSet presAssocID="{48D844D6-D882-4240-A312-B2765E4B1C1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C9C0B-9B64-4F8E-9C19-FEE4806335DF}" type="pres">
      <dgm:prSet presAssocID="{48D844D6-D882-4240-A312-B2765E4B1C1A}" presName="FourNodes_2" presStyleLbl="node1" presStyleIdx="1" presStyleCnt="4" custLinFactNeighborX="-245" custLinFactNeighborY="-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62E85-6173-48B9-BF6F-60CBA0E606E5}" type="pres">
      <dgm:prSet presAssocID="{48D844D6-D882-4240-A312-B2765E4B1C1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EB0C2-B44A-4408-BA1F-CDD2ED8F116E}" type="pres">
      <dgm:prSet presAssocID="{48D844D6-D882-4240-A312-B2765E4B1C1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3D095-CE89-40C5-A582-84F104461F7D}" type="pres">
      <dgm:prSet presAssocID="{48D844D6-D882-4240-A312-B2765E4B1C1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DE8CA-DF0F-41DF-BB52-42A307BA9ADD}" type="pres">
      <dgm:prSet presAssocID="{48D844D6-D882-4240-A312-B2765E4B1C1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BF65A-9FEC-412C-87C7-406C1212744F}" type="pres">
      <dgm:prSet presAssocID="{48D844D6-D882-4240-A312-B2765E4B1C1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80F31-CA4C-47B3-9E77-8B8C5EA4AA8F}" type="pres">
      <dgm:prSet presAssocID="{48D844D6-D882-4240-A312-B2765E4B1C1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EF823-211F-4333-A9FA-DB3590339C8D}" type="pres">
      <dgm:prSet presAssocID="{48D844D6-D882-4240-A312-B2765E4B1C1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8E521-82C7-4EC8-BCED-A49526031767}" type="pres">
      <dgm:prSet presAssocID="{48D844D6-D882-4240-A312-B2765E4B1C1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9FEB5-9CF3-4332-9141-2CE35E982816}" type="pres">
      <dgm:prSet presAssocID="{48D844D6-D882-4240-A312-B2765E4B1C1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B9852B-5BFD-4763-83F2-6DBD8FD5C340}" srcId="{48D844D6-D882-4240-A312-B2765E4B1C1A}" destId="{D6AD2E20-7679-4565-BEA3-759F267B7BCD}" srcOrd="2" destOrd="0" parTransId="{A837A936-6A44-47D7-87B2-1DCD2F208EF4}" sibTransId="{F91F1200-7274-4010-878C-33753591BB2F}"/>
    <dgm:cxn modelId="{A6603AA2-9B44-41A0-8E5F-B39BE62ECCC7}" type="presOf" srcId="{1386E04B-4BA3-4B44-9346-B37BE1F1A16B}" destId="{192DE8CA-DF0F-41DF-BB52-42A307BA9ADD}" srcOrd="0" destOrd="0" presId="urn:microsoft.com/office/officeart/2005/8/layout/vProcess5"/>
    <dgm:cxn modelId="{AECF70EA-9308-4184-8DA6-C748EC21AFFA}" type="presOf" srcId="{01E0667F-4CD0-4C15-81E8-AE66E11A17A7}" destId="{C13EB0C2-B44A-4408-BA1F-CDD2ED8F116E}" srcOrd="0" destOrd="0" presId="urn:microsoft.com/office/officeart/2005/8/layout/vProcess5"/>
    <dgm:cxn modelId="{9089682D-2A39-4E4C-B32B-BFAC64E5A0F8}" type="presOf" srcId="{D6AD2E20-7679-4565-BEA3-759F267B7BCD}" destId="{2CB8E521-82C7-4EC8-BCED-A49526031767}" srcOrd="1" destOrd="0" presId="urn:microsoft.com/office/officeart/2005/8/layout/vProcess5"/>
    <dgm:cxn modelId="{5FC7B853-4044-48D1-9558-10BD3E82F3F5}" type="presOf" srcId="{0A6CC4FB-60E1-4A8E-A293-44E47E6E5E70}" destId="{008EF823-211F-4333-A9FA-DB3590339C8D}" srcOrd="1" destOrd="0" presId="urn:microsoft.com/office/officeart/2005/8/layout/vProcess5"/>
    <dgm:cxn modelId="{C6207037-CE73-4998-B68D-EE6FE181FFA1}" type="presOf" srcId="{48D844D6-D882-4240-A312-B2765E4B1C1A}" destId="{8BACB60E-C757-4EE0-9D2A-B69221024359}" srcOrd="0" destOrd="0" presId="urn:microsoft.com/office/officeart/2005/8/layout/vProcess5"/>
    <dgm:cxn modelId="{8A4DE6C1-05D2-49D6-A793-ADF0DCEC44CB}" type="presOf" srcId="{D6AD2E20-7679-4565-BEA3-759F267B7BCD}" destId="{2F862E85-6173-48B9-BF6F-60CBA0E606E5}" srcOrd="0" destOrd="0" presId="urn:microsoft.com/office/officeart/2005/8/layout/vProcess5"/>
    <dgm:cxn modelId="{9B4E7611-8D6F-4F9E-BBB0-25DC847EB131}" type="presOf" srcId="{D0227F76-3489-447F-BBB3-B441A1440C29}" destId="{9B13D095-CE89-40C5-A582-84F104461F7D}" srcOrd="0" destOrd="0" presId="urn:microsoft.com/office/officeart/2005/8/layout/vProcess5"/>
    <dgm:cxn modelId="{2E7F5E1E-799E-42AA-8E55-0DC82D400DEA}" type="presOf" srcId="{01E0667F-4CD0-4C15-81E8-AE66E11A17A7}" destId="{9B29FEB5-9CF3-4332-9141-2CE35E982816}" srcOrd="1" destOrd="0" presId="urn:microsoft.com/office/officeart/2005/8/layout/vProcess5"/>
    <dgm:cxn modelId="{21678CF3-17E6-4968-8E48-3E21DCF92C1D}" type="presOf" srcId="{F91F1200-7274-4010-878C-33753591BB2F}" destId="{3D8BF65A-9FEC-412C-87C7-406C1212744F}" srcOrd="0" destOrd="0" presId="urn:microsoft.com/office/officeart/2005/8/layout/vProcess5"/>
    <dgm:cxn modelId="{444307E8-66EE-4262-A072-666E9981C2AE}" srcId="{48D844D6-D882-4240-A312-B2765E4B1C1A}" destId="{01E0667F-4CD0-4C15-81E8-AE66E11A17A7}" srcOrd="3" destOrd="0" parTransId="{D9E9A118-012A-4C1F-8DFB-F3A56814F5BA}" sibTransId="{9D46BC93-826F-49FE-A735-6C8A7A692D6D}"/>
    <dgm:cxn modelId="{B1BBC0DD-14DA-4AA2-A0CD-B7CC73A5652F}" type="presOf" srcId="{AEDF1C8C-9DE4-4AAB-8B5E-CAF669984FDA}" destId="{9299F0B7-0415-4E96-8A95-D543D3C3BE31}" srcOrd="0" destOrd="0" presId="urn:microsoft.com/office/officeart/2005/8/layout/vProcess5"/>
    <dgm:cxn modelId="{AC3AB5CC-4F93-4078-A565-959DE5C0E1A5}" type="presOf" srcId="{0A6CC4FB-60E1-4A8E-A293-44E47E6E5E70}" destId="{14EC9C0B-9B64-4F8E-9C19-FEE4806335DF}" srcOrd="0" destOrd="0" presId="urn:microsoft.com/office/officeart/2005/8/layout/vProcess5"/>
    <dgm:cxn modelId="{CC866E12-B7B6-4238-A45A-102A88E1BD21}" type="presOf" srcId="{AEDF1C8C-9DE4-4AAB-8B5E-CAF669984FDA}" destId="{54280F31-CA4C-47B3-9E77-8B8C5EA4AA8F}" srcOrd="1" destOrd="0" presId="urn:microsoft.com/office/officeart/2005/8/layout/vProcess5"/>
    <dgm:cxn modelId="{49F971C3-95E1-4274-AC71-19C04A01B87C}" srcId="{48D844D6-D882-4240-A312-B2765E4B1C1A}" destId="{AEDF1C8C-9DE4-4AAB-8B5E-CAF669984FDA}" srcOrd="0" destOrd="0" parTransId="{38797027-1BC9-4F80-919B-6E09F126EFBE}" sibTransId="{D0227F76-3489-447F-BBB3-B441A1440C29}"/>
    <dgm:cxn modelId="{9140B0DD-B7C6-432C-8AC1-49D6461F87A7}" srcId="{48D844D6-D882-4240-A312-B2765E4B1C1A}" destId="{0A6CC4FB-60E1-4A8E-A293-44E47E6E5E70}" srcOrd="1" destOrd="0" parTransId="{66A85A24-8D10-4B6C-A9FF-847A185D92D8}" sibTransId="{1386E04B-4BA3-4B44-9346-B37BE1F1A16B}"/>
    <dgm:cxn modelId="{45FA2724-4CCC-4FFD-B582-34EEB8F41434}" type="presParOf" srcId="{8BACB60E-C757-4EE0-9D2A-B69221024359}" destId="{B656DE59-2233-4832-A72F-0E87968742A6}" srcOrd="0" destOrd="0" presId="urn:microsoft.com/office/officeart/2005/8/layout/vProcess5"/>
    <dgm:cxn modelId="{CA647E8E-6B10-40C0-84EE-A723DD2F28BD}" type="presParOf" srcId="{8BACB60E-C757-4EE0-9D2A-B69221024359}" destId="{9299F0B7-0415-4E96-8A95-D543D3C3BE31}" srcOrd="1" destOrd="0" presId="urn:microsoft.com/office/officeart/2005/8/layout/vProcess5"/>
    <dgm:cxn modelId="{117A3E7C-8422-486A-B345-0C9E804612E2}" type="presParOf" srcId="{8BACB60E-C757-4EE0-9D2A-B69221024359}" destId="{14EC9C0B-9B64-4F8E-9C19-FEE4806335DF}" srcOrd="2" destOrd="0" presId="urn:microsoft.com/office/officeart/2005/8/layout/vProcess5"/>
    <dgm:cxn modelId="{467EC3B5-3E68-4F4B-87E2-88C8F5B45E60}" type="presParOf" srcId="{8BACB60E-C757-4EE0-9D2A-B69221024359}" destId="{2F862E85-6173-48B9-BF6F-60CBA0E606E5}" srcOrd="3" destOrd="0" presId="urn:microsoft.com/office/officeart/2005/8/layout/vProcess5"/>
    <dgm:cxn modelId="{FB028E41-71E1-4C5B-8A98-38E8EE4382DF}" type="presParOf" srcId="{8BACB60E-C757-4EE0-9D2A-B69221024359}" destId="{C13EB0C2-B44A-4408-BA1F-CDD2ED8F116E}" srcOrd="4" destOrd="0" presId="urn:microsoft.com/office/officeart/2005/8/layout/vProcess5"/>
    <dgm:cxn modelId="{DE9392FD-B1FE-4EC7-8576-FB7BC563783F}" type="presParOf" srcId="{8BACB60E-C757-4EE0-9D2A-B69221024359}" destId="{9B13D095-CE89-40C5-A582-84F104461F7D}" srcOrd="5" destOrd="0" presId="urn:microsoft.com/office/officeart/2005/8/layout/vProcess5"/>
    <dgm:cxn modelId="{D598FFA8-D447-48B5-BEA3-529DF755FDCF}" type="presParOf" srcId="{8BACB60E-C757-4EE0-9D2A-B69221024359}" destId="{192DE8CA-DF0F-41DF-BB52-42A307BA9ADD}" srcOrd="6" destOrd="0" presId="urn:microsoft.com/office/officeart/2005/8/layout/vProcess5"/>
    <dgm:cxn modelId="{E9F482B0-4565-41A4-8A0E-4562D8332982}" type="presParOf" srcId="{8BACB60E-C757-4EE0-9D2A-B69221024359}" destId="{3D8BF65A-9FEC-412C-87C7-406C1212744F}" srcOrd="7" destOrd="0" presId="urn:microsoft.com/office/officeart/2005/8/layout/vProcess5"/>
    <dgm:cxn modelId="{12B63B41-DC6E-4DFA-B6E1-B21BB72CD041}" type="presParOf" srcId="{8BACB60E-C757-4EE0-9D2A-B69221024359}" destId="{54280F31-CA4C-47B3-9E77-8B8C5EA4AA8F}" srcOrd="8" destOrd="0" presId="urn:microsoft.com/office/officeart/2005/8/layout/vProcess5"/>
    <dgm:cxn modelId="{D26F095E-AD96-4B63-B153-8D6BF758E84B}" type="presParOf" srcId="{8BACB60E-C757-4EE0-9D2A-B69221024359}" destId="{008EF823-211F-4333-A9FA-DB3590339C8D}" srcOrd="9" destOrd="0" presId="urn:microsoft.com/office/officeart/2005/8/layout/vProcess5"/>
    <dgm:cxn modelId="{89B86847-77D3-44E2-A77D-213E01575F38}" type="presParOf" srcId="{8BACB60E-C757-4EE0-9D2A-B69221024359}" destId="{2CB8E521-82C7-4EC8-BCED-A49526031767}" srcOrd="10" destOrd="0" presId="urn:microsoft.com/office/officeart/2005/8/layout/vProcess5"/>
    <dgm:cxn modelId="{83742C62-9425-4DC0-9665-249EDFB59DC2}" type="presParOf" srcId="{8BACB60E-C757-4EE0-9D2A-B69221024359}" destId="{9B29FEB5-9CF3-4332-9141-2CE35E98281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304E75EB-85CB-4DF1-A414-AE68AE5B1A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907" t="19170"/>
          <a:stretch/>
        </p:blipFill>
        <p:spPr bwMode="auto">
          <a:xfrm>
            <a:off x="251520" y="1772816"/>
            <a:ext cx="8712968" cy="4248472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135174"/>
            <a:ext cx="82296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ru-RU" sz="3600" b="1" dirty="0">
                <a:solidFill>
                  <a:srgbClr val="CE1725"/>
                </a:solidFill>
                <a:latin typeface="Arial Narrow" panose="020B0606020202030204" pitchFamily="34" charset="0"/>
              </a:rPr>
              <a:t>Модель исследования функциональной грамотности:</a:t>
            </a:r>
            <a:br>
              <a:rPr lang="ru-RU" sz="3600" b="1" dirty="0">
                <a:solidFill>
                  <a:srgbClr val="CE1725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3F557A"/>
                </a:solidFill>
                <a:latin typeface="Arial Narrow" panose="020B0606020202030204" pitchFamily="34" charset="0"/>
              </a:rPr>
              <a:t>от </a:t>
            </a:r>
            <a:r>
              <a:rPr lang="en-US" sz="3600" b="1" dirty="0">
                <a:solidFill>
                  <a:srgbClr val="3F557A"/>
                </a:solidFill>
                <a:latin typeface="Arial Narrow" panose="020B0606020202030204" pitchFamily="34" charset="0"/>
              </a:rPr>
              <a:t>PISA-2018 </a:t>
            </a:r>
            <a:r>
              <a:rPr lang="ru-RU" sz="3600" b="1" dirty="0">
                <a:solidFill>
                  <a:srgbClr val="3F557A"/>
                </a:solidFill>
                <a:latin typeface="Arial Narrow" panose="020B0606020202030204" pitchFamily="34" charset="0"/>
              </a:rPr>
              <a:t>к </a:t>
            </a:r>
            <a:r>
              <a:rPr lang="en-US" sz="3600" b="1" dirty="0">
                <a:solidFill>
                  <a:srgbClr val="3F557A"/>
                </a:solidFill>
                <a:latin typeface="Arial Narrow" panose="020B0606020202030204" pitchFamily="34" charset="0"/>
              </a:rPr>
              <a:t>PISA-2021</a:t>
            </a:r>
            <a:endParaRPr lang="ru-RU" sz="3600" dirty="0">
              <a:solidFill>
                <a:srgbClr val="3F557A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864096"/>
          </a:xfrm>
        </p:spPr>
        <p:txBody>
          <a:bodyPr>
            <a:noAutofit/>
          </a:bodyPr>
          <a:lstStyle/>
          <a:p>
            <a:r>
              <a:rPr lang="ru-RU" sz="2800" dirty="0" smtClean="0"/>
              <a:t>«Понимание и оценка точки зрения и мировоззрения других»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5774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Способность принять точку зрения другого человека:</a:t>
            </a:r>
          </a:p>
          <a:p>
            <a:pPr marL="0" indent="0"/>
            <a:r>
              <a:rPr lang="ru-RU" dirty="0" smtClean="0"/>
              <a:t> Я стараюсь при разногласиях понять сторону каждого, прежде чем принять решение; </a:t>
            </a:r>
          </a:p>
          <a:p>
            <a:pPr marL="0" indent="0">
              <a:buNone/>
            </a:pPr>
            <a:r>
              <a:rPr lang="ru-RU" dirty="0" smtClean="0"/>
              <a:t>• Я считаю, что в каждой проблеме есть две стороны, и стараюсь рассмотреть каждую из них;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 Иногда я стараюсь лучше понять своих друзей, представив, как ситуации выглядят с их точки зрения; </a:t>
            </a:r>
          </a:p>
          <a:p>
            <a:pPr marL="0" indent="0">
              <a:buNone/>
            </a:pPr>
            <a:r>
              <a:rPr lang="ru-RU" dirty="0" smtClean="0"/>
              <a:t>• Перед тем как критиковать кого-то, я стараюсь представить, что я бы чувствовал на его месте; </a:t>
            </a:r>
          </a:p>
          <a:p>
            <a:pPr marL="0" indent="0">
              <a:buNone/>
            </a:pPr>
            <a:r>
              <a:rPr lang="ru-RU" dirty="0" smtClean="0"/>
              <a:t>• Когда меня кто-то огорчает, я стараюсь на некоторое время принять точку зрения этого человека.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Интерес к познанию других культур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ru-RU" dirty="0" smtClean="0"/>
              <a:t>Я хочу изучать, как живут люди в других странах; </a:t>
            </a:r>
          </a:p>
          <a:p>
            <a:r>
              <a:rPr lang="ru-RU" dirty="0" smtClean="0"/>
              <a:t>Я хочу больше узнать о мировых религиях;</a:t>
            </a:r>
          </a:p>
          <a:p>
            <a:r>
              <a:rPr lang="ru-RU" dirty="0" smtClean="0"/>
              <a:t>Меня интересует, как видят мир люди, принадлежащие к различным культурам;</a:t>
            </a:r>
          </a:p>
          <a:p>
            <a:r>
              <a:rPr lang="ru-RU" dirty="0" smtClean="0"/>
              <a:t>Мне интересно узнать о традициях людей других культур,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Уважение к людям, представляющим иные культуры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Я уважаю людей из других культур, поскольку они такие же люди, как и все другие; </a:t>
            </a:r>
          </a:p>
          <a:p>
            <a:r>
              <a:rPr lang="ru-RU" dirty="0" smtClean="0"/>
              <a:t>Я отношусь ко всем людям с уважением, независимо от особенностей их культуры; </a:t>
            </a:r>
          </a:p>
          <a:p>
            <a:r>
              <a:rPr lang="ru-RU" dirty="0" smtClean="0"/>
              <a:t>Я даю возможность людям из других культур выразить себя; </a:t>
            </a:r>
          </a:p>
          <a:p>
            <a:r>
              <a:rPr lang="ru-RU" dirty="0" smtClean="0"/>
              <a:t>Я уважаю ценности людей из других культур; </a:t>
            </a:r>
          </a:p>
          <a:p>
            <a:r>
              <a:rPr lang="ru-RU" dirty="0" smtClean="0"/>
              <a:t>Я ценю мнения людей из других культур.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47667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Когнитивная адаптивность к новым ситуациям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Я могу справиться с нестандартными ситуациями;</a:t>
            </a:r>
          </a:p>
          <a:p>
            <a:r>
              <a:rPr lang="ru-RU" dirty="0" smtClean="0"/>
              <a:t>Я могу изменить свое поведение, если того требует новая ситуация; </a:t>
            </a:r>
          </a:p>
          <a:p>
            <a:r>
              <a:rPr lang="ru-RU" dirty="0" smtClean="0"/>
              <a:t>Я могу адаптироваться в разных ситуациях, даже если нахожусь в состоянии стресса или под давлением; </a:t>
            </a:r>
          </a:p>
          <a:p>
            <a:r>
              <a:rPr lang="ru-RU" dirty="0" smtClean="0"/>
              <a:t>Я могу легко адаптироваться в новой культурной среде; </a:t>
            </a:r>
          </a:p>
          <a:p>
            <a:r>
              <a:rPr lang="ru-RU" dirty="0" smtClean="0"/>
              <a:t>Сталкиваясь со сложными ситуациями с другими людьми, я могу найти способ, как выйти из этой ситуации; </a:t>
            </a:r>
          </a:p>
          <a:p>
            <a:r>
              <a:rPr lang="ru-RU" dirty="0" smtClean="0"/>
              <a:t>Я способен преодолеть трудности при взаимодействии с людьми из другой культурной среды.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Отношение к иммигрантам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Дети иммигрантов должны иметь те же возможности для получения образования, что и другие дети в стране; </a:t>
            </a:r>
          </a:p>
          <a:p>
            <a:r>
              <a:rPr lang="ru-RU" dirty="0" smtClean="0"/>
              <a:t>Иммигранты, которые живут в стране в течение нескольких лет, должны иметь возможность голосовать на выборах;</a:t>
            </a:r>
          </a:p>
          <a:p>
            <a:r>
              <a:rPr lang="ru-RU" dirty="0" smtClean="0"/>
              <a:t>Иммигранты должны иметь возможность сохранять свои обычаи и образ жизни;</a:t>
            </a:r>
          </a:p>
          <a:p>
            <a:r>
              <a:rPr lang="ru-RU" dirty="0" smtClean="0"/>
              <a:t>Иммигранты должны иметь те же права, что и все другие жители в стране.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Содействие коллективному благополучию и устойчивому развитию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Я чувствую себя гражданином мира;</a:t>
            </a:r>
          </a:p>
          <a:p>
            <a:r>
              <a:rPr lang="ru-RU" dirty="0" smtClean="0"/>
              <a:t>Когда я вижу, что некоторые люди в мире живут в плохих условиях, я чувствую, что должен что-то сделать;</a:t>
            </a:r>
          </a:p>
          <a:p>
            <a:r>
              <a:rPr lang="ru-RU" dirty="0" smtClean="0"/>
              <a:t>Я думаю, что мои действия могут повлиять на людей в других странах;</a:t>
            </a:r>
          </a:p>
          <a:p>
            <a:r>
              <a:rPr lang="ru-RU" dirty="0" smtClean="0"/>
              <a:t>Я считаю правильным бойкотировать компании, про которые известно, что они обеспечивают своих рабочих плохими условиями труда;</a:t>
            </a:r>
          </a:p>
          <a:p>
            <a:r>
              <a:rPr lang="ru-RU" dirty="0" smtClean="0"/>
              <a:t>Я могу сделать что-нибудь для решения мировых проблем; </a:t>
            </a:r>
          </a:p>
          <a:p>
            <a:r>
              <a:rPr lang="ru-RU" dirty="0" smtClean="0"/>
              <a:t>Забота о состоянии мировой окружающей среды имеет для меня большое значение;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5-6 классы</a:t>
            </a:r>
            <a:r>
              <a:rPr lang="ru-RU" sz="24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Бережное отношение к живой природе.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Здоровье как ценность.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Традиции и обычаи (многообразие культур и идентификация с определенной культурой).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Права человека как ценность.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Семья (роль семьи в социализации индивида / в воспитании и образовании ребенка). </a:t>
            </a:r>
          </a:p>
          <a:p>
            <a:r>
              <a:rPr lang="ru-RU" sz="2400" b="1" dirty="0" smtClean="0"/>
              <a:t>7 класс.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Основные причины возникновения глобальных проблем (экологический кризис и его причины).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Здоровье (глобальные проблемы и основы здорового образа жизни).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Традиции и обычаи (понимание необходимости межкультурного диалога). Права человека (равноправие, противостояние политическому, расовому, </a:t>
            </a:r>
            <a:r>
              <a:rPr lang="ru-RU" sz="2400" dirty="0" err="1" smtClean="0"/>
              <a:t>гендерному</a:t>
            </a:r>
            <a:r>
              <a:rPr lang="ru-RU" sz="2400" dirty="0" smtClean="0"/>
              <a:t>, религиозному и другим видам неравенства). Семья (роль семьи в жизни общества).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Образование как ценность и право.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Примеры заданий на уроке языка-5 </a:t>
            </a:r>
            <a:r>
              <a:rPr lang="ru-RU" sz="3200" dirty="0" err="1" smtClean="0"/>
              <a:t>кл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Распределите обязанности в семье справедливо.</a:t>
            </a:r>
          </a:p>
          <a:p>
            <a:r>
              <a:rPr lang="ru-RU" sz="2800" dirty="0" smtClean="0"/>
              <a:t>Какой должна быть школа, чтобы ученики чувствовали себя в ней счастливыми?</a:t>
            </a:r>
          </a:p>
          <a:p>
            <a:r>
              <a:rPr lang="ru-RU" sz="2800" dirty="0" smtClean="0"/>
              <a:t>Проект «Удобный город» с учетом людей с инвалидностью.</a:t>
            </a:r>
          </a:p>
          <a:p>
            <a:r>
              <a:rPr lang="ru-RU" sz="2800" dirty="0" smtClean="0"/>
              <a:t>Как оформление дома отражает национальные традиции, традиции семьи?</a:t>
            </a:r>
          </a:p>
          <a:p>
            <a:r>
              <a:rPr lang="ru-RU" sz="2800" dirty="0" smtClean="0"/>
              <a:t>Придумай 5 законов, чтобы твой город стал чистым и безопасным.</a:t>
            </a:r>
          </a:p>
          <a:p>
            <a:r>
              <a:rPr lang="ru-RU" sz="2800" dirty="0" smtClean="0"/>
              <a:t>Изготовь из отходов известные объекты природы. Расскажи, как человек влияет на их сохранение?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Как уменьшить бытовые отходы?</a:t>
            </a:r>
          </a:p>
          <a:p>
            <a:r>
              <a:rPr lang="ru-RU" sz="2800" dirty="0" smtClean="0"/>
              <a:t>Какие продукты удобно/неудобно покупать в супермаркете? Придумай, как сделать этот процесс удобным?</a:t>
            </a:r>
            <a:endParaRPr lang="en-US" sz="2800" dirty="0" smtClean="0"/>
          </a:p>
          <a:p>
            <a:r>
              <a:rPr lang="ru-RU" sz="2800" dirty="0" smtClean="0"/>
              <a:t>Открой свой магазин/ кафе. Запланируй, что для этого тебе нужно.</a:t>
            </a:r>
          </a:p>
          <a:p>
            <a:r>
              <a:rPr lang="ru-RU" sz="2800" dirty="0" smtClean="0"/>
              <a:t>Создай общественный транспорт удобный для разных категорий людей: мам с колясками, пожилых людей, инвалидов.</a:t>
            </a:r>
          </a:p>
          <a:p>
            <a:pPr lvl="0"/>
            <a:r>
              <a:rPr lang="ru-RU" sz="2800" dirty="0" smtClean="0"/>
              <a:t>Что можно сделать, чтобы уменьшить транспортные пробки в городе?</a:t>
            </a:r>
          </a:p>
          <a:p>
            <a:pPr lvl="0"/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79296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Урок. Здоровье и окружающая среда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2420890"/>
          <a:ext cx="8352928" cy="4003888"/>
        </p:xfrm>
        <a:graphic>
          <a:graphicData uri="http://schemas.openxmlformats.org/drawingml/2006/table">
            <a:tbl>
              <a:tblPr/>
              <a:tblGrid>
                <a:gridCol w="444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856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78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051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00777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Что влияло благоприятно на здоровье?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38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Примеры</a:t>
                      </a:r>
                      <a:endParaRPr lang="ru-RU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38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Питание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038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Занятия спортом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38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Хороший отдых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0777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Хорошие природные условия (чистый воздух, вода и т.п.),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038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Профилактика заболеваний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038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Домашний посильный труд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038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Режим дня</a:t>
                      </a:r>
                      <a:endParaRPr lang="ru-RU" sz="1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980728"/>
            <a:ext cx="85689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Упражнение 1.</a:t>
            </a:r>
            <a:r>
              <a:rPr lang="ru-RU" sz="2000" dirty="0" smtClean="0"/>
              <a:t> Проведите исследование «Что помогало старшему поколению быть здоровыми?». Опросите членов семьи, какие условия благоприятно влияли на их здоровье? Начертите таблицу в тетради и заполните её.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Функциональная грамотность - готовность жить в постоянно изменяющейся природной и социальной среде, найти свое место в современной жизни, которое гармонично отражало бы две важнейшие идеи —  принятие индивидом общества и принятие обществом индивида.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Урок. Правильное питание – залог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1"/>
            <a:ext cx="9144000" cy="2376264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Упражнение 1. </a:t>
            </a:r>
            <a:r>
              <a:rPr lang="ru-RU" sz="2400" dirty="0" smtClean="0"/>
              <a:t>Составьте свой “</a:t>
            </a:r>
            <a:r>
              <a:rPr lang="en-US" sz="2400" dirty="0" smtClean="0"/>
              <a:t>Lunch box</a:t>
            </a:r>
            <a:r>
              <a:rPr lang="ru-RU" sz="2400" dirty="0" smtClean="0"/>
              <a:t>” список продуктов,</a:t>
            </a:r>
          </a:p>
          <a:p>
            <a:pPr>
              <a:buNone/>
            </a:pPr>
            <a:r>
              <a:rPr lang="ru-RU" sz="2400" dirty="0" smtClean="0"/>
              <a:t>которые вы едите на обед. Исследуйте свой обед в течение недели. </a:t>
            </a:r>
          </a:p>
          <a:p>
            <a:pPr>
              <a:buNone/>
            </a:pPr>
            <a:r>
              <a:rPr lang="ru-RU" sz="2400" dirty="0" smtClean="0"/>
              <a:t>Какие продукты питания вы больше употребляете в пищу.</a:t>
            </a:r>
          </a:p>
          <a:p>
            <a:pPr>
              <a:buNone/>
            </a:pPr>
            <a:r>
              <a:rPr lang="ru-RU" sz="2400" dirty="0" smtClean="0"/>
              <a:t>Заполните таблицу и сделайте выводы, что необходимо поменять </a:t>
            </a:r>
          </a:p>
          <a:p>
            <a:pPr>
              <a:buNone/>
            </a:pPr>
            <a:r>
              <a:rPr lang="ru-RU" sz="2400" dirty="0" smtClean="0"/>
              <a:t>вам в  своем рационе питания.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3573016"/>
          <a:ext cx="8064896" cy="3096344"/>
        </p:xfrm>
        <a:graphic>
          <a:graphicData uri="http://schemas.openxmlformats.org/drawingml/2006/table">
            <a:tbl>
              <a:tblPr/>
              <a:tblGrid>
                <a:gridCol w="25276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7323">
                <a:tc rowSpan="2"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День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Продукты из которых состоит ваш обед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Полезные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Неполезные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8814"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8814"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8814"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8814"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8814"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8814"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814"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057" marR="59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Составьте своё семейное древо. </a:t>
            </a:r>
            <a:endParaRPr lang="ru-RU" dirty="0"/>
          </a:p>
        </p:txBody>
      </p:sp>
      <p:pic>
        <p:nvPicPr>
          <p:cNvPr id="4" name="Содержимое 3" descr="http://st2.depositphotos.com/1526816/5925/v/450/depositphotos_59250925-stock-illustration-family-tree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4860032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788024" y="856357"/>
            <a:ext cx="4355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Каждая ветка – это родственник, на ветке нарисуйте столько листьев, сколько раз переезжал этот родственник.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Дополните информацию дома.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Расспросите, с какими трудностями сталкивались ваши родственники и </a:t>
            </a:r>
            <a:r>
              <a:rPr lang="ky-KG" sz="2400" dirty="0" smtClean="0"/>
              <a:t>как </a:t>
            </a:r>
            <a:r>
              <a:rPr lang="ru-RU" sz="2400" dirty="0" smtClean="0"/>
              <a:t>они их преодолели.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Как эти люди общаются с родственниками сейчас?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Напишите историю, которая вам понравилась больше всего.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676398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33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Глобальная компетенция - способность рассматривать местные, глобальные проблемы и вопросы межкультурного взаимодействия, понимать и оценивать различные точки зрения и мировоззрения, успешно и уважительно взаимодействовать с другими, а также действовать ответственно для обеспечения устойчивого развития и коллективного благополучия.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886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Глобальная компетенция – «Универсальные навыки»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/>
              <a:t>Глобальная компетентность в исследовании PISA определяется как многомерная способность, которая включает в себя следующие глобальные компетенции: 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1643050"/>
          <a:ext cx="892975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7969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/>
              <a:t>С какой целью обучающиеся должны овладеть глобальными компетенциями?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00109"/>
          <a:ext cx="8858250" cy="585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dirty="0" smtClean="0"/>
              <a:t>Концептуальная модель оценки глобальных компетенций</a:t>
            </a:r>
            <a:r>
              <a:rPr lang="en-US" sz="2700" dirty="0" smtClean="0"/>
              <a:t> PISA</a:t>
            </a:r>
            <a:endParaRPr lang="ru-RU" sz="2700" dirty="0"/>
          </a:p>
        </p:txBody>
      </p:sp>
      <p:pic>
        <p:nvPicPr>
          <p:cNvPr id="4" name="Содержимое 3" descr="2020_11_13_Глобальные_компетенции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3" y="1257096"/>
            <a:ext cx="8768218" cy="524373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Для оценки глобальных компетенций разработчиками заданий были выбраны следующие ситуативные контексты: 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42844" y="1397000"/>
          <a:ext cx="8786874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0872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Изучение вопросов местного, глобального и межкультурного значения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«Я никогда не слышал об этом»; «Я слышал об этом, но не смог бы объяснить, что это такое»; «Я кое-что знаю об этом и могу объяснить это в общих словах»; и «Мне известно об этом, и я могу достаточно хорошо это объяснить» по поводу 7 тем:  </a:t>
            </a:r>
          </a:p>
          <a:p>
            <a:pPr marL="0" indent="0"/>
            <a:r>
              <a:rPr lang="ru-RU" dirty="0" smtClean="0"/>
              <a:t> Изменение климата и глобальное потепление;</a:t>
            </a:r>
          </a:p>
          <a:p>
            <a:pPr marL="0" indent="0"/>
            <a:r>
              <a:rPr lang="ru-RU" dirty="0" smtClean="0"/>
              <a:t> Глобальные проблемы, связанные со здоровьем (например, эпидемии); </a:t>
            </a:r>
          </a:p>
          <a:p>
            <a:pPr marL="0" indent="0"/>
            <a:r>
              <a:rPr lang="ru-RU" dirty="0" smtClean="0"/>
              <a:t> Миграция (переселение людей);</a:t>
            </a:r>
          </a:p>
          <a:p>
            <a:pPr marL="0" indent="0"/>
            <a:r>
              <a:rPr lang="ru-RU" dirty="0" smtClean="0"/>
              <a:t> Международные конфликты;</a:t>
            </a:r>
          </a:p>
          <a:p>
            <a:pPr marL="0" indent="0"/>
            <a:r>
              <a:rPr lang="ru-RU" dirty="0" smtClean="0"/>
              <a:t> Голод и недоедание в различных частях мира; </a:t>
            </a:r>
          </a:p>
          <a:p>
            <a:pPr marL="0" indent="0"/>
            <a:r>
              <a:rPr lang="ru-RU" dirty="0" smtClean="0"/>
              <a:t> Причины бедности;</a:t>
            </a:r>
          </a:p>
          <a:p>
            <a:pPr marL="0" indent="0"/>
            <a:r>
              <a:rPr lang="ru-RU" dirty="0" smtClean="0"/>
              <a:t> Равноправие мужчин и женщин в разных частях мира;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1116</Words>
  <Application>Microsoft Office PowerPoint</Application>
  <PresentationFormat>Экран (4:3)</PresentationFormat>
  <Paragraphs>140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SimSun</vt:lpstr>
      <vt:lpstr>Arial</vt:lpstr>
      <vt:lpstr>Arial Narrow</vt:lpstr>
      <vt:lpstr>Calibri</vt:lpstr>
      <vt:lpstr>Times New Roman</vt:lpstr>
      <vt:lpstr>Тема Office</vt:lpstr>
      <vt:lpstr>Модель исследования функциональной грамотности: от PISA-2018 к PISA-2021</vt:lpstr>
      <vt:lpstr>Презентация PowerPoint</vt:lpstr>
      <vt:lpstr>Презентация PowerPoint</vt:lpstr>
      <vt:lpstr>Презентация PowerPoint</vt:lpstr>
      <vt:lpstr>Глобальная компетентность в исследовании PISA определяется как многомерная способность, которая включает в себя следующие глобальные компетенции: </vt:lpstr>
      <vt:lpstr>С какой целью обучающиеся должны овладеть глобальными компетенциями?</vt:lpstr>
      <vt:lpstr> Концептуальная модель оценки глобальных компетенций PISA</vt:lpstr>
      <vt:lpstr>Для оценки глобальных компетенций разработчиками заданий были выбраны следующие ситуативные контексты: </vt:lpstr>
      <vt:lpstr>Изучение вопросов местного, глобального и межкультурного значения</vt:lpstr>
      <vt:lpstr>«Понимание и оценка точки зрения и мировоззрения других»</vt:lpstr>
      <vt:lpstr>Интерес к познанию других культур </vt:lpstr>
      <vt:lpstr>Уважение к людям, представляющим иные культуры </vt:lpstr>
      <vt:lpstr>Когнитивная адаптивность к новым ситуациям </vt:lpstr>
      <vt:lpstr>Отношение к иммигрантам </vt:lpstr>
      <vt:lpstr>Содействие коллективному благополучию и устойчивому развитию</vt:lpstr>
      <vt:lpstr>Презентация PowerPoint</vt:lpstr>
      <vt:lpstr>Примеры заданий на уроке языка-5 кл.</vt:lpstr>
      <vt:lpstr>Презентация PowerPoint</vt:lpstr>
      <vt:lpstr>Урок. Здоровье и окружающая среда</vt:lpstr>
      <vt:lpstr>Урок. Правильное питание – залог здоровья</vt:lpstr>
      <vt:lpstr>Составьте своё семейное древо.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исследования функциональной грамотности: от PISA-2018 к PISA-2021</dc:title>
  <dc:creator>Home</dc:creator>
  <cp:lastModifiedBy>user</cp:lastModifiedBy>
  <cp:revision>45</cp:revision>
  <dcterms:created xsi:type="dcterms:W3CDTF">2021-02-21T13:02:20Z</dcterms:created>
  <dcterms:modified xsi:type="dcterms:W3CDTF">2021-03-30T02:30:40Z</dcterms:modified>
</cp:coreProperties>
</file>