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3" r:id="rId7"/>
    <p:sldId id="260" r:id="rId8"/>
    <p:sldId id="265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2" d="100"/>
          <a:sy n="72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812E8-78BD-4744-B027-268CBCF89F8C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07520-555C-42B1-8FCD-F94A04A37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82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07520-555C-42B1-8FCD-F94A04A37B3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2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07520-555C-42B1-8FCD-F94A04A37B3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2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164-16B4-4A0A-BDD1-3046BBA4CB52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FF5-4C7A-471D-99B1-52DB2B9710E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164-16B4-4A0A-BDD1-3046BBA4CB52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FF5-4C7A-471D-99B1-52DB2B971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164-16B4-4A0A-BDD1-3046BBA4CB52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FF5-4C7A-471D-99B1-52DB2B971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164-16B4-4A0A-BDD1-3046BBA4CB52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FF5-4C7A-471D-99B1-52DB2B9710E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164-16B4-4A0A-BDD1-3046BBA4CB52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FF5-4C7A-471D-99B1-52DB2B971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164-16B4-4A0A-BDD1-3046BBA4CB52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FF5-4C7A-471D-99B1-52DB2B9710E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164-16B4-4A0A-BDD1-3046BBA4CB52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FF5-4C7A-471D-99B1-52DB2B9710E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164-16B4-4A0A-BDD1-3046BBA4CB52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FF5-4C7A-471D-99B1-52DB2B971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164-16B4-4A0A-BDD1-3046BBA4CB52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FF5-4C7A-471D-99B1-52DB2B971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164-16B4-4A0A-BDD1-3046BBA4CB52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FF5-4C7A-471D-99B1-52DB2B971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164-16B4-4A0A-BDD1-3046BBA4CB52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FF5-4C7A-471D-99B1-52DB2B9710E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277B164-16B4-4A0A-BDD1-3046BBA4CB52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C3CFF5-4C7A-471D-99B1-52DB2B9710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Охрана труда  и техника безопасности в АУВК </a:t>
            </a:r>
            <a:r>
              <a:rPr lang="ru-RU" sz="4000" dirty="0" smtClean="0">
                <a:solidFill>
                  <a:srgbClr val="C00000"/>
                </a:solidFill>
              </a:rPr>
              <a:t>СОШ 54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395536" y="260648"/>
            <a:ext cx="2160240" cy="1872208"/>
          </a:xfrm>
          <a:prstGeom prst="ellipse">
            <a:avLst/>
          </a:prstGeom>
          <a:ln w="190500" cap="rnd">
            <a:solidFill>
              <a:schemeClr val="accent2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0541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7128792" cy="2520280"/>
          </a:xfrm>
        </p:spPr>
        <p:txBody>
          <a:bodyPr>
            <a:noAutofit/>
          </a:bodyPr>
          <a:lstStyle/>
          <a:p>
            <a:r>
              <a:rPr lang="ru-RU" sz="1800" b="1" dirty="0"/>
              <a:t>Охрана труда и техника безопасности-самая серьёзная и уязвимая часть работы в школе.</a:t>
            </a:r>
          </a:p>
          <a:p>
            <a:r>
              <a:rPr lang="ru-RU" sz="1800" b="1" dirty="0"/>
              <a:t>Эта работа коренным образом отличается от педагогической. Если главным в педагогической работе является поиск новых приёмов  и методов, то главным в охране труда - строгое и неукоснительное соблюдение утверждённых правил и инструкций, а « шаг влево »  «шаг вправо» может привести к серьёзным последствиям</a:t>
            </a:r>
            <a:r>
              <a:rPr lang="ru-RU" sz="1600" b="1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1909" y="2804089"/>
            <a:ext cx="7175351" cy="1793167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Памятка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3465169" y="32614"/>
            <a:ext cx="2208833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9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1403" y="325225"/>
            <a:ext cx="7105178" cy="1005733"/>
          </a:xfrm>
        </p:spPr>
        <p:txBody>
          <a:bodyPr/>
          <a:lstStyle/>
          <a:p>
            <a:pPr marL="182880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Инструкции существуют на все возможные и предполагаемые условия и виды работ. 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Например: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116632"/>
            <a:ext cx="1680964" cy="1656184"/>
          </a:xfrm>
          <a:prstGeom prst="ellipse">
            <a:avLst/>
          </a:prstGeom>
          <a:ln w="63500" cap="rnd">
            <a:solidFill>
              <a:schemeClr val="accent5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464054"/>
              </p:ext>
            </p:extLst>
          </p:nvPr>
        </p:nvGraphicFramePr>
        <p:xfrm>
          <a:off x="1403648" y="2924944"/>
          <a:ext cx="6768753" cy="30243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562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12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12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817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Возраст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Юноши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Девушки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174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14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Не более 6кг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Не более 6кг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174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15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Не более 8,2 кг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Не более 6,8 кг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1642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16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Не более12 кг</a:t>
                      </a:r>
                    </a:p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Не более 8кг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174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17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Не более 16,4 кг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Не более 9 кг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452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1761" y="908720"/>
            <a:ext cx="7800478" cy="20882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Нельзя забывать о наличии  работ, которые не могут проводиться учениками ни в каком случае </a:t>
            </a:r>
          </a:p>
          <a:p>
            <a:pPr algn="ctr"/>
            <a:endParaRPr lang="ru-RU" sz="2800" b="1" dirty="0">
              <a:solidFill>
                <a:srgbClr val="C00000"/>
              </a:solidFill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(например, мытьё окон даже если они на первом этаже)</a:t>
            </a:r>
          </a:p>
        </p:txBody>
      </p:sp>
      <p:pic>
        <p:nvPicPr>
          <p:cNvPr id="7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2987824" y="3861048"/>
            <a:ext cx="2923381" cy="233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54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348880"/>
            <a:ext cx="6400800" cy="347472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</a:rPr>
              <a:t>До начала проведения массовых мероприятий в актовом зале школы, обязательно  проверить, свободен ли выход из актового зала. Необходимо убедиться, что ключ от этого выхода имеется у ответственного за мероприятие.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3419872" y="238069"/>
            <a:ext cx="2304256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1762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6696744" cy="388843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  <a:effectLst/>
              </a:rPr>
              <a:t>Каждый работник школы обязан знать и строго выполнять правила пожарной безопасности, а в случае возникновения  пожара- принимать все зависящие  от него меры к спасению людей и тушению пожара.</a:t>
            </a:r>
            <a:br>
              <a:rPr lang="ru-RU" sz="2400" dirty="0">
                <a:solidFill>
                  <a:srgbClr val="002060"/>
                </a:solidFill>
                <a:effectLst/>
              </a:rPr>
            </a:br>
            <a:r>
              <a:rPr lang="ru-RU" sz="2400" dirty="0">
                <a:solidFill>
                  <a:srgbClr val="002060"/>
                </a:solidFill>
                <a:effectLst/>
              </a:rPr>
              <a:t>Не допускать ни при каких обстоятельствах хранения  макулатуры, других огнеопасных веществ и материалов.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876256" y="0"/>
            <a:ext cx="2267744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5291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6400800" cy="347472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</a:rPr>
              <a:t>Перед началом учебного года изданы следующие приказы: </a:t>
            </a:r>
          </a:p>
          <a:p>
            <a:pPr marL="45720" indent="0" algn="just"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</a:rPr>
              <a:t>о назначении ответственного,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</a:rPr>
              <a:t>о распределении обязанностей среди администрации по контролю,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</a:rPr>
              <a:t>о проведении вводного инструктажа,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</a:rPr>
              <a:t>о проведении первичных и вторичных инструктажей,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</a:rPr>
              <a:t>о назначении ответственного за электрохозяйство, пожарную безопасность,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</a:rPr>
              <a:t>о проведении аттестации рабочих мест,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7049313" y="2204864"/>
            <a:ext cx="1908212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93578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383668" y="692696"/>
            <a:ext cx="6400800" cy="347472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endParaRPr lang="ru-RU" sz="2400" b="1" dirty="0">
              <a:solidFill>
                <a:srgbClr val="C00000"/>
              </a:solidFill>
            </a:endParaRPr>
          </a:p>
          <a:p>
            <a:pPr marL="45720" indent="0" algn="just"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</a:rPr>
              <a:t>об  ответственном в спортзале и на спортплощадке,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</a:rPr>
              <a:t>о хранении химикатов,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</a:rPr>
              <a:t>о профилактике травматизма,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</a:rPr>
              <a:t>о недопущении проникновения посторонних лиц в школу,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</a:rPr>
              <a:t>о подготовке к весенне-летнему периоду 2020 года,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</a:rPr>
              <a:t>о формировании ДЮП и ДПД.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1916832"/>
            <a:ext cx="2016224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17483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2298032" y="3112922"/>
            <a:ext cx="3282080" cy="2116278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085703" y="1412776"/>
            <a:ext cx="7105178" cy="2736304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ru-RU" sz="4400" dirty="0">
                <a:solidFill>
                  <a:srgbClr val="002060"/>
                </a:solidFill>
              </a:rPr>
              <a:t>БУДЬТЕ ОСТОРОЖНЫ И БДИТЕЛЬНЫ!</a:t>
            </a:r>
            <a:br>
              <a:rPr lang="ru-RU" sz="4400" dirty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  <a:effectLst/>
              </a:rPr>
              <a:t/>
            </a:r>
            <a:br>
              <a:rPr lang="ru-RU" sz="3600" dirty="0">
                <a:solidFill>
                  <a:srgbClr val="002060"/>
                </a:solidFill>
                <a:effectLst/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5152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234</TotalTime>
  <Words>307</Words>
  <Application>Microsoft Office PowerPoint</Application>
  <PresentationFormat>Экран (4:3)</PresentationFormat>
  <Paragraphs>44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Охрана труда  и техника безопасности в АУВК СОШ 54</vt:lpstr>
      <vt:lpstr>Памятка</vt:lpstr>
      <vt:lpstr>Инструкции существуют на все возможные и предполагаемые условия и виды работ.   Например:  </vt:lpstr>
      <vt:lpstr>Презентация PowerPoint</vt:lpstr>
      <vt:lpstr>Презентация PowerPoint</vt:lpstr>
      <vt:lpstr>Каждый работник школы обязан знать и строго выполнять правила пожарной безопасности, а в случае возникновения  пожара- принимать все зависящие  от него меры к спасению людей и тушению пожара. Не допускать ни при каких обстоятельствах хранения  макулатуры, других огнеопасных веществ и материалов.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Лукина Н С</dc:creator>
  <cp:lastModifiedBy>Эльмира</cp:lastModifiedBy>
  <cp:revision>27</cp:revision>
  <dcterms:created xsi:type="dcterms:W3CDTF">2014-09-23T03:37:48Z</dcterms:created>
  <dcterms:modified xsi:type="dcterms:W3CDTF">2021-11-03T09:23:05Z</dcterms:modified>
</cp:coreProperties>
</file>